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4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2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3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sldIdLst>
    <p:sldId id="656" r:id="rId5"/>
    <p:sldId id="663" r:id="rId6"/>
    <p:sldId id="640" r:id="rId7"/>
    <p:sldId id="641" r:id="rId8"/>
    <p:sldId id="612" r:id="rId9"/>
    <p:sldId id="613" r:id="rId10"/>
    <p:sldId id="609" r:id="rId11"/>
    <p:sldId id="610" r:id="rId12"/>
    <p:sldId id="661" r:id="rId13"/>
    <p:sldId id="635" r:id="rId14"/>
    <p:sldId id="637" r:id="rId15"/>
    <p:sldId id="639" r:id="rId16"/>
    <p:sldId id="664" r:id="rId17"/>
    <p:sldId id="643" r:id="rId18"/>
    <p:sldId id="645" r:id="rId19"/>
    <p:sldId id="625" r:id="rId20"/>
    <p:sldId id="650" r:id="rId21"/>
    <p:sldId id="657" r:id="rId22"/>
    <p:sldId id="588" r:id="rId23"/>
    <p:sldId id="649" r:id="rId24"/>
    <p:sldId id="648" r:id="rId25"/>
    <p:sldId id="651" r:id="rId26"/>
    <p:sldId id="653" r:id="rId27"/>
    <p:sldId id="658" r:id="rId28"/>
    <p:sldId id="622" r:id="rId2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572736-5B9C-42A0-B963-1266AEE50A40}" v="1702" dt="2023-02-10T08:02:45.8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rgos Maniatis" userId="S::maniatis@iobe.gr::e29b2fbf-52ba-431a-8c4b-67164025205f" providerId="AD" clId="Web-{C9DED222-9D3E-4A93-90EA-5C1FF1D8D51B}"/>
    <pc:docChg chg="modSld">
      <pc:chgData name="Giorgos Maniatis" userId="S::maniatis@iobe.gr::e29b2fbf-52ba-431a-8c4b-67164025205f" providerId="AD" clId="Web-{C9DED222-9D3E-4A93-90EA-5C1FF1D8D51B}" dt="2023-02-05T18:44:21.708" v="5" actId="20577"/>
      <pc:docMkLst>
        <pc:docMk/>
      </pc:docMkLst>
      <pc:sldChg chg="modSp">
        <pc:chgData name="Giorgos Maniatis" userId="S::maniatis@iobe.gr::e29b2fbf-52ba-431a-8c4b-67164025205f" providerId="AD" clId="Web-{C9DED222-9D3E-4A93-90EA-5C1FF1D8D51B}" dt="2023-02-05T18:44:21.708" v="5" actId="20577"/>
        <pc:sldMkLst>
          <pc:docMk/>
          <pc:sldMk cId="2310417438" sldId="653"/>
        </pc:sldMkLst>
        <pc:spChg chg="mod">
          <ac:chgData name="Giorgos Maniatis" userId="S::maniatis@iobe.gr::e29b2fbf-52ba-431a-8c4b-67164025205f" providerId="AD" clId="Web-{C9DED222-9D3E-4A93-90EA-5C1FF1D8D51B}" dt="2023-02-05T18:44:21.708" v="5" actId="20577"/>
          <ac:spMkLst>
            <pc:docMk/>
            <pc:sldMk cId="2310417438" sldId="653"/>
            <ac:spMk id="2" creationId="{BD70FAF0-D0F2-AF37-4214-74CB0BD46350}"/>
          </ac:spMkLst>
        </pc:spChg>
      </pc:sldChg>
    </pc:docChg>
  </pc:docChgLst>
  <pc:docChgLst>
    <pc:chgData name="Giorgos Maniatis" userId="S::maniatis@iobe.gr::e29b2fbf-52ba-431a-8c4b-67164025205f" providerId="AD" clId="Web-{BAD9A004-89F2-46D7-8E44-EAC21B48C08E}"/>
    <pc:docChg chg="addSld modSld">
      <pc:chgData name="Giorgos Maniatis" userId="S::maniatis@iobe.gr::e29b2fbf-52ba-431a-8c4b-67164025205f" providerId="AD" clId="Web-{BAD9A004-89F2-46D7-8E44-EAC21B48C08E}" dt="2023-02-05T18:43:10.866" v="73"/>
      <pc:docMkLst>
        <pc:docMk/>
      </pc:docMkLst>
      <pc:sldChg chg="addSp delSp modSp new">
        <pc:chgData name="Giorgos Maniatis" userId="S::maniatis@iobe.gr::e29b2fbf-52ba-431a-8c4b-67164025205f" providerId="AD" clId="Web-{BAD9A004-89F2-46D7-8E44-EAC21B48C08E}" dt="2023-02-05T18:39:29.109" v="3" actId="14100"/>
        <pc:sldMkLst>
          <pc:docMk/>
          <pc:sldMk cId="3323970011" sldId="651"/>
        </pc:sldMkLst>
        <pc:spChg chg="del">
          <ac:chgData name="Giorgos Maniatis" userId="S::maniatis@iobe.gr::e29b2fbf-52ba-431a-8c4b-67164025205f" providerId="AD" clId="Web-{BAD9A004-89F2-46D7-8E44-EAC21B48C08E}" dt="2023-02-05T18:39:05.921" v="1"/>
          <ac:spMkLst>
            <pc:docMk/>
            <pc:sldMk cId="3323970011" sldId="651"/>
            <ac:spMk id="3" creationId="{89D4500C-B310-5BAC-5634-C3F45F491F78}"/>
          </ac:spMkLst>
        </pc:spChg>
        <pc:picChg chg="add mod ord">
          <ac:chgData name="Giorgos Maniatis" userId="S::maniatis@iobe.gr::e29b2fbf-52ba-431a-8c4b-67164025205f" providerId="AD" clId="Web-{BAD9A004-89F2-46D7-8E44-EAC21B48C08E}" dt="2023-02-05T18:39:29.109" v="3" actId="14100"/>
          <ac:picMkLst>
            <pc:docMk/>
            <pc:sldMk cId="3323970011" sldId="651"/>
            <ac:picMk id="4" creationId="{93B34CB7-EE5E-F1F1-4E37-929412BD3B2A}"/>
          </ac:picMkLst>
        </pc:picChg>
      </pc:sldChg>
      <pc:sldChg chg="addSp delSp modSp new">
        <pc:chgData name="Giorgos Maniatis" userId="S::maniatis@iobe.gr::e29b2fbf-52ba-431a-8c4b-67164025205f" providerId="AD" clId="Web-{BAD9A004-89F2-46D7-8E44-EAC21B48C08E}" dt="2023-02-05T18:40:43.049" v="5"/>
        <pc:sldMkLst>
          <pc:docMk/>
          <pc:sldMk cId="2432056513" sldId="652"/>
        </pc:sldMkLst>
        <pc:spChg chg="del">
          <ac:chgData name="Giorgos Maniatis" userId="S::maniatis@iobe.gr::e29b2fbf-52ba-431a-8c4b-67164025205f" providerId="AD" clId="Web-{BAD9A004-89F2-46D7-8E44-EAC21B48C08E}" dt="2023-02-05T18:40:43.049" v="5"/>
          <ac:spMkLst>
            <pc:docMk/>
            <pc:sldMk cId="2432056513" sldId="652"/>
            <ac:spMk id="3" creationId="{00BDD8B0-9941-816D-C144-1DD95BC7122E}"/>
          </ac:spMkLst>
        </pc:spChg>
        <pc:picChg chg="add mod ord">
          <ac:chgData name="Giorgos Maniatis" userId="S::maniatis@iobe.gr::e29b2fbf-52ba-431a-8c4b-67164025205f" providerId="AD" clId="Web-{BAD9A004-89F2-46D7-8E44-EAC21B48C08E}" dt="2023-02-05T18:40:43.049" v="5"/>
          <ac:picMkLst>
            <pc:docMk/>
            <pc:sldMk cId="2432056513" sldId="652"/>
            <ac:picMk id="4" creationId="{C824B11E-BA95-33EE-8E9A-5AB3822772B2}"/>
          </ac:picMkLst>
        </pc:picChg>
      </pc:sldChg>
      <pc:sldChg chg="addSp delSp modSp new mod setBg">
        <pc:chgData name="Giorgos Maniatis" userId="S::maniatis@iobe.gr::e29b2fbf-52ba-431a-8c4b-67164025205f" providerId="AD" clId="Web-{BAD9A004-89F2-46D7-8E44-EAC21B48C08E}" dt="2023-02-05T18:43:10.866" v="73"/>
        <pc:sldMkLst>
          <pc:docMk/>
          <pc:sldMk cId="2310417438" sldId="653"/>
        </pc:sldMkLst>
        <pc:spChg chg="mod">
          <ac:chgData name="Giorgos Maniatis" userId="S::maniatis@iobe.gr::e29b2fbf-52ba-431a-8c4b-67164025205f" providerId="AD" clId="Web-{BAD9A004-89F2-46D7-8E44-EAC21B48C08E}" dt="2023-02-05T18:43:10.866" v="73"/>
          <ac:spMkLst>
            <pc:docMk/>
            <pc:sldMk cId="2310417438" sldId="653"/>
            <ac:spMk id="2" creationId="{BD70FAF0-D0F2-AF37-4214-74CB0BD46350}"/>
          </ac:spMkLst>
        </pc:spChg>
        <pc:spChg chg="del">
          <ac:chgData name="Giorgos Maniatis" userId="S::maniatis@iobe.gr::e29b2fbf-52ba-431a-8c4b-67164025205f" providerId="AD" clId="Web-{BAD9A004-89F2-46D7-8E44-EAC21B48C08E}" dt="2023-02-05T18:41:56.411" v="63"/>
          <ac:spMkLst>
            <pc:docMk/>
            <pc:sldMk cId="2310417438" sldId="653"/>
            <ac:spMk id="3" creationId="{70298C4F-4D4B-728C-3D90-9F5E2CBC2F58}"/>
          </ac:spMkLst>
        </pc:spChg>
        <pc:spChg chg="add del">
          <ac:chgData name="Giorgos Maniatis" userId="S::maniatis@iobe.gr::e29b2fbf-52ba-431a-8c4b-67164025205f" providerId="AD" clId="Web-{BAD9A004-89F2-46D7-8E44-EAC21B48C08E}" dt="2023-02-05T18:43:10.866" v="72"/>
          <ac:spMkLst>
            <pc:docMk/>
            <pc:sldMk cId="2310417438" sldId="653"/>
            <ac:spMk id="6" creationId="{2B566528-1B12-4246-9431-5C2D7D081168}"/>
          </ac:spMkLst>
        </pc:spChg>
        <pc:spChg chg="add del">
          <ac:chgData name="Giorgos Maniatis" userId="S::maniatis@iobe.gr::e29b2fbf-52ba-431a-8c4b-67164025205f" providerId="AD" clId="Web-{BAD9A004-89F2-46D7-8E44-EAC21B48C08E}" dt="2023-02-05T18:43:10.866" v="72"/>
          <ac:spMkLst>
            <pc:docMk/>
            <pc:sldMk cId="2310417438" sldId="653"/>
            <ac:spMk id="8" creationId="{E59255BC-985C-A785-B3A3-6E5BC667C59D}"/>
          </ac:spMkLst>
        </pc:spChg>
        <pc:spChg chg="add del">
          <ac:chgData name="Giorgos Maniatis" userId="S::maniatis@iobe.gr::e29b2fbf-52ba-431a-8c4b-67164025205f" providerId="AD" clId="Web-{BAD9A004-89F2-46D7-8E44-EAC21B48C08E}" dt="2023-02-05T18:42:52.147" v="68"/>
          <ac:spMkLst>
            <pc:docMk/>
            <pc:sldMk cId="2310417438" sldId="653"/>
            <ac:spMk id="9" creationId="{F0DCC097-1DB8-4B6D-85D0-6FBA0E1CA4BA}"/>
          </ac:spMkLst>
        </pc:spChg>
        <pc:spChg chg="add del">
          <ac:chgData name="Giorgos Maniatis" userId="S::maniatis@iobe.gr::e29b2fbf-52ba-431a-8c4b-67164025205f" providerId="AD" clId="Web-{BAD9A004-89F2-46D7-8E44-EAC21B48C08E}" dt="2023-02-05T18:42:52.147" v="68"/>
          <ac:spMkLst>
            <pc:docMk/>
            <pc:sldMk cId="2310417438" sldId="653"/>
            <ac:spMk id="11" creationId="{E0B58608-23C8-4441-994D-C6823EEE1DB7}"/>
          </ac:spMkLst>
        </pc:spChg>
        <pc:spChg chg="add">
          <ac:chgData name="Giorgos Maniatis" userId="S::maniatis@iobe.gr::e29b2fbf-52ba-431a-8c4b-67164025205f" providerId="AD" clId="Web-{BAD9A004-89F2-46D7-8E44-EAC21B48C08E}" dt="2023-02-05T18:43:10.866" v="73"/>
          <ac:spMkLst>
            <pc:docMk/>
            <pc:sldMk cId="2310417438" sldId="653"/>
            <ac:spMk id="21" creationId="{F0DCC097-1DB8-4B6D-85D0-6FBA0E1CA4BA}"/>
          </ac:spMkLst>
        </pc:spChg>
        <pc:spChg chg="add">
          <ac:chgData name="Giorgos Maniatis" userId="S::maniatis@iobe.gr::e29b2fbf-52ba-431a-8c4b-67164025205f" providerId="AD" clId="Web-{BAD9A004-89F2-46D7-8E44-EAC21B48C08E}" dt="2023-02-05T18:43:10.866" v="73"/>
          <ac:spMkLst>
            <pc:docMk/>
            <pc:sldMk cId="2310417438" sldId="653"/>
            <ac:spMk id="22" creationId="{E0B58608-23C8-4441-994D-C6823EEE1DB7}"/>
          </ac:spMkLst>
        </pc:spChg>
        <pc:grpChg chg="add del">
          <ac:chgData name="Giorgos Maniatis" userId="S::maniatis@iobe.gr::e29b2fbf-52ba-431a-8c4b-67164025205f" providerId="AD" clId="Web-{BAD9A004-89F2-46D7-8E44-EAC21B48C08E}" dt="2023-02-05T18:43:10.866" v="72"/>
          <ac:grpSpMkLst>
            <pc:docMk/>
            <pc:sldMk cId="2310417438" sldId="653"/>
            <ac:grpSpMk id="13" creationId="{828A5161-06F1-46CF-8AD7-844680A59E13}"/>
          </ac:grpSpMkLst>
        </pc:grpChg>
        <pc:grpChg chg="add del">
          <ac:chgData name="Giorgos Maniatis" userId="S::maniatis@iobe.gr::e29b2fbf-52ba-431a-8c4b-67164025205f" providerId="AD" clId="Web-{BAD9A004-89F2-46D7-8E44-EAC21B48C08E}" dt="2023-02-05T18:43:10.866" v="72"/>
          <ac:grpSpMkLst>
            <pc:docMk/>
            <pc:sldMk cId="2310417438" sldId="653"/>
            <ac:grpSpMk id="17" creationId="{5995D10D-E9C9-47DB-AE7E-801FEF38F5C9}"/>
          </ac:grpSpMkLst>
        </pc:grpChg>
        <pc:picChg chg="add mod ord">
          <ac:chgData name="Giorgos Maniatis" userId="S::maniatis@iobe.gr::e29b2fbf-52ba-431a-8c4b-67164025205f" providerId="AD" clId="Web-{BAD9A004-89F2-46D7-8E44-EAC21B48C08E}" dt="2023-02-05T18:43:10.866" v="73"/>
          <ac:picMkLst>
            <pc:docMk/>
            <pc:sldMk cId="2310417438" sldId="653"/>
            <ac:picMk id="4" creationId="{F15B3A20-9F55-9D1D-97FB-485F92264108}"/>
          </ac:picMkLst>
        </pc:picChg>
      </pc:sldChg>
      <pc:sldChg chg="addSp delSp modSp new mod setBg">
        <pc:chgData name="Giorgos Maniatis" userId="S::maniatis@iobe.gr::e29b2fbf-52ba-431a-8c4b-67164025205f" providerId="AD" clId="Web-{BAD9A004-89F2-46D7-8E44-EAC21B48C08E}" dt="2023-02-05T18:42:40.662" v="66"/>
        <pc:sldMkLst>
          <pc:docMk/>
          <pc:sldMk cId="3281383289" sldId="654"/>
        </pc:sldMkLst>
        <pc:spChg chg="del">
          <ac:chgData name="Giorgos Maniatis" userId="S::maniatis@iobe.gr::e29b2fbf-52ba-431a-8c4b-67164025205f" providerId="AD" clId="Web-{BAD9A004-89F2-46D7-8E44-EAC21B48C08E}" dt="2023-02-05T18:42:40.662" v="66"/>
          <ac:spMkLst>
            <pc:docMk/>
            <pc:sldMk cId="3281383289" sldId="654"/>
            <ac:spMk id="2" creationId="{415309D4-F775-0A4B-7677-F523DA0F064E}"/>
          </ac:spMkLst>
        </pc:spChg>
        <pc:spChg chg="del">
          <ac:chgData name="Giorgos Maniatis" userId="S::maniatis@iobe.gr::e29b2fbf-52ba-431a-8c4b-67164025205f" providerId="AD" clId="Web-{BAD9A004-89F2-46D7-8E44-EAC21B48C08E}" dt="2023-02-05T18:42:33.099" v="65"/>
          <ac:spMkLst>
            <pc:docMk/>
            <pc:sldMk cId="3281383289" sldId="654"/>
            <ac:spMk id="3" creationId="{9720861F-ACAC-F9C9-4DAC-A64ACA9847E1}"/>
          </ac:spMkLst>
        </pc:spChg>
        <pc:spChg chg="add">
          <ac:chgData name="Giorgos Maniatis" userId="S::maniatis@iobe.gr::e29b2fbf-52ba-431a-8c4b-67164025205f" providerId="AD" clId="Web-{BAD9A004-89F2-46D7-8E44-EAC21B48C08E}" dt="2023-02-05T18:42:40.662" v="66"/>
          <ac:spMkLst>
            <pc:docMk/>
            <pc:sldMk cId="3281383289" sldId="654"/>
            <ac:spMk id="9" creationId="{F3060C83-F051-4F0E-ABAD-AA0DFC48B218}"/>
          </ac:spMkLst>
        </pc:spChg>
        <pc:spChg chg="add">
          <ac:chgData name="Giorgos Maniatis" userId="S::maniatis@iobe.gr::e29b2fbf-52ba-431a-8c4b-67164025205f" providerId="AD" clId="Web-{BAD9A004-89F2-46D7-8E44-EAC21B48C08E}" dt="2023-02-05T18:42:40.662" v="66"/>
          <ac:spMkLst>
            <pc:docMk/>
            <pc:sldMk cId="3281383289" sldId="654"/>
            <ac:spMk id="11" creationId="{83C98ABE-055B-441F-B07E-44F97F083C39}"/>
          </ac:spMkLst>
        </pc:spChg>
        <pc:spChg chg="add">
          <ac:chgData name="Giorgos Maniatis" userId="S::maniatis@iobe.gr::e29b2fbf-52ba-431a-8c4b-67164025205f" providerId="AD" clId="Web-{BAD9A004-89F2-46D7-8E44-EAC21B48C08E}" dt="2023-02-05T18:42:40.662" v="66"/>
          <ac:spMkLst>
            <pc:docMk/>
            <pc:sldMk cId="3281383289" sldId="654"/>
            <ac:spMk id="13" creationId="{29FDB030-9B49-4CED-8CCD-4D99382388AC}"/>
          </ac:spMkLst>
        </pc:spChg>
        <pc:spChg chg="add">
          <ac:chgData name="Giorgos Maniatis" userId="S::maniatis@iobe.gr::e29b2fbf-52ba-431a-8c4b-67164025205f" providerId="AD" clId="Web-{BAD9A004-89F2-46D7-8E44-EAC21B48C08E}" dt="2023-02-05T18:42:40.662" v="66"/>
          <ac:spMkLst>
            <pc:docMk/>
            <pc:sldMk cId="3281383289" sldId="654"/>
            <ac:spMk id="15" creationId="{3783CA14-24A1-485C-8B30-D6A5D87987AD}"/>
          </ac:spMkLst>
        </pc:spChg>
        <pc:spChg chg="add">
          <ac:chgData name="Giorgos Maniatis" userId="S::maniatis@iobe.gr::e29b2fbf-52ba-431a-8c4b-67164025205f" providerId="AD" clId="Web-{BAD9A004-89F2-46D7-8E44-EAC21B48C08E}" dt="2023-02-05T18:42:40.662" v="66"/>
          <ac:spMkLst>
            <pc:docMk/>
            <pc:sldMk cId="3281383289" sldId="654"/>
            <ac:spMk id="17" creationId="{9A97C86A-04D6-40F7-AE84-31AB43E6A846}"/>
          </ac:spMkLst>
        </pc:spChg>
        <pc:spChg chg="add">
          <ac:chgData name="Giorgos Maniatis" userId="S::maniatis@iobe.gr::e29b2fbf-52ba-431a-8c4b-67164025205f" providerId="AD" clId="Web-{BAD9A004-89F2-46D7-8E44-EAC21B48C08E}" dt="2023-02-05T18:42:40.662" v="66"/>
          <ac:spMkLst>
            <pc:docMk/>
            <pc:sldMk cId="3281383289" sldId="654"/>
            <ac:spMk id="19" creationId="{FF9F2414-84E8-453E-B1F3-389FDE8192D9}"/>
          </ac:spMkLst>
        </pc:spChg>
        <pc:spChg chg="add">
          <ac:chgData name="Giorgos Maniatis" userId="S::maniatis@iobe.gr::e29b2fbf-52ba-431a-8c4b-67164025205f" providerId="AD" clId="Web-{BAD9A004-89F2-46D7-8E44-EAC21B48C08E}" dt="2023-02-05T18:42:40.662" v="66"/>
          <ac:spMkLst>
            <pc:docMk/>
            <pc:sldMk cId="3281383289" sldId="654"/>
            <ac:spMk id="21" creationId="{3ECA69A1-7536-43AC-85EF-C7106179F5ED}"/>
          </ac:spMkLst>
        </pc:spChg>
        <pc:picChg chg="add mod ord">
          <ac:chgData name="Giorgos Maniatis" userId="S::maniatis@iobe.gr::e29b2fbf-52ba-431a-8c4b-67164025205f" providerId="AD" clId="Web-{BAD9A004-89F2-46D7-8E44-EAC21B48C08E}" dt="2023-02-05T18:42:40.662" v="66"/>
          <ac:picMkLst>
            <pc:docMk/>
            <pc:sldMk cId="3281383289" sldId="654"/>
            <ac:picMk id="4" creationId="{092F4A57-E77D-55DA-2B51-BB97C5057C5C}"/>
          </ac:picMkLst>
        </pc:picChg>
      </pc:sldChg>
    </pc:docChg>
  </pc:docChgLst>
  <pc:docChgLst>
    <pc:chgData name="Grigoris Pavlou" userId="c1dd6e97-baca-40eb-bebe-8a180ad9c0ec" providerId="ADAL" clId="{3F572736-5B9C-42A0-B963-1266AEE50A40}"/>
    <pc:docChg chg="undo redo custSel addSld delSld modSld sldOrd">
      <pc:chgData name="Grigoris Pavlou" userId="c1dd6e97-baca-40eb-bebe-8a180ad9c0ec" providerId="ADAL" clId="{3F572736-5B9C-42A0-B963-1266AEE50A40}" dt="2023-02-10T08:05:50.166" v="8979" actId="47"/>
      <pc:docMkLst>
        <pc:docMk/>
      </pc:docMkLst>
      <pc:sldChg chg="delSp modSp del mod">
        <pc:chgData name="Grigoris Pavlou" userId="c1dd6e97-baca-40eb-bebe-8a180ad9c0ec" providerId="ADAL" clId="{3F572736-5B9C-42A0-B963-1266AEE50A40}" dt="2023-02-06T07:44:49.747" v="2345" actId="47"/>
        <pc:sldMkLst>
          <pc:docMk/>
          <pc:sldMk cId="1495496538" sldId="257"/>
        </pc:sldMkLst>
        <pc:spChg chg="mod">
          <ac:chgData name="Grigoris Pavlou" userId="c1dd6e97-baca-40eb-bebe-8a180ad9c0ec" providerId="ADAL" clId="{3F572736-5B9C-42A0-B963-1266AEE50A40}" dt="2023-02-06T07:42:58.013" v="2316" actId="20577"/>
          <ac:spMkLst>
            <pc:docMk/>
            <pc:sldMk cId="1495496538" sldId="257"/>
            <ac:spMk id="3" creationId="{3D71C9CD-CAE8-4AC8-936D-333769D479E5}"/>
          </ac:spMkLst>
        </pc:spChg>
        <pc:spChg chg="del">
          <ac:chgData name="Grigoris Pavlou" userId="c1dd6e97-baca-40eb-bebe-8a180ad9c0ec" providerId="ADAL" clId="{3F572736-5B9C-42A0-B963-1266AEE50A40}" dt="2023-02-03T08:45:25.655" v="405" actId="478"/>
          <ac:spMkLst>
            <pc:docMk/>
            <pc:sldMk cId="1495496538" sldId="257"/>
            <ac:spMk id="11" creationId="{751D2B98-EA97-4FBB-9C57-4C9F1C5AC045}"/>
          </ac:spMkLst>
        </pc:spChg>
      </pc:sldChg>
      <pc:sldChg chg="del">
        <pc:chgData name="Grigoris Pavlou" userId="c1dd6e97-baca-40eb-bebe-8a180ad9c0ec" providerId="ADAL" clId="{3F572736-5B9C-42A0-B963-1266AEE50A40}" dt="2023-02-03T08:42:20.732" v="377" actId="47"/>
        <pc:sldMkLst>
          <pc:docMk/>
          <pc:sldMk cId="2048389927" sldId="553"/>
        </pc:sldMkLst>
      </pc:sldChg>
      <pc:sldChg chg="del">
        <pc:chgData name="Grigoris Pavlou" userId="c1dd6e97-baca-40eb-bebe-8a180ad9c0ec" providerId="ADAL" clId="{3F572736-5B9C-42A0-B963-1266AEE50A40}" dt="2023-02-03T08:44:37.883" v="392" actId="47"/>
        <pc:sldMkLst>
          <pc:docMk/>
          <pc:sldMk cId="1481697463" sldId="554"/>
        </pc:sldMkLst>
      </pc:sldChg>
      <pc:sldChg chg="del">
        <pc:chgData name="Grigoris Pavlou" userId="c1dd6e97-baca-40eb-bebe-8a180ad9c0ec" providerId="ADAL" clId="{3F572736-5B9C-42A0-B963-1266AEE50A40}" dt="2023-02-03T08:44:42.440" v="393" actId="47"/>
        <pc:sldMkLst>
          <pc:docMk/>
          <pc:sldMk cId="1576640268" sldId="557"/>
        </pc:sldMkLst>
      </pc:sldChg>
      <pc:sldChg chg="del">
        <pc:chgData name="Grigoris Pavlou" userId="c1dd6e97-baca-40eb-bebe-8a180ad9c0ec" providerId="ADAL" clId="{3F572736-5B9C-42A0-B963-1266AEE50A40}" dt="2023-02-03T08:44:35.291" v="390" actId="47"/>
        <pc:sldMkLst>
          <pc:docMk/>
          <pc:sldMk cId="1007697864" sldId="559"/>
        </pc:sldMkLst>
      </pc:sldChg>
      <pc:sldChg chg="del">
        <pc:chgData name="Grigoris Pavlou" userId="c1dd6e97-baca-40eb-bebe-8a180ad9c0ec" providerId="ADAL" clId="{3F572736-5B9C-42A0-B963-1266AEE50A40}" dt="2023-02-03T08:44:43.403" v="394" actId="47"/>
        <pc:sldMkLst>
          <pc:docMk/>
          <pc:sldMk cId="4006264851" sldId="562"/>
        </pc:sldMkLst>
      </pc:sldChg>
      <pc:sldChg chg="del">
        <pc:chgData name="Grigoris Pavlou" userId="c1dd6e97-baca-40eb-bebe-8a180ad9c0ec" providerId="ADAL" clId="{3F572736-5B9C-42A0-B963-1266AEE50A40}" dt="2023-02-03T08:44:46.772" v="395" actId="47"/>
        <pc:sldMkLst>
          <pc:docMk/>
          <pc:sldMk cId="2118021926" sldId="563"/>
        </pc:sldMkLst>
      </pc:sldChg>
      <pc:sldChg chg="del">
        <pc:chgData name="Grigoris Pavlou" userId="c1dd6e97-baca-40eb-bebe-8a180ad9c0ec" providerId="ADAL" clId="{3F572736-5B9C-42A0-B963-1266AEE50A40}" dt="2023-02-03T08:44:51.503" v="398" actId="47"/>
        <pc:sldMkLst>
          <pc:docMk/>
          <pc:sldMk cId="1486982219" sldId="571"/>
        </pc:sldMkLst>
      </pc:sldChg>
      <pc:sldChg chg="del">
        <pc:chgData name="Grigoris Pavlou" userId="c1dd6e97-baca-40eb-bebe-8a180ad9c0ec" providerId="ADAL" clId="{3F572736-5B9C-42A0-B963-1266AEE50A40}" dt="2023-02-03T08:44:52.343" v="399" actId="47"/>
        <pc:sldMkLst>
          <pc:docMk/>
          <pc:sldMk cId="3915987599" sldId="574"/>
        </pc:sldMkLst>
      </pc:sldChg>
      <pc:sldChg chg="del">
        <pc:chgData name="Grigoris Pavlou" userId="c1dd6e97-baca-40eb-bebe-8a180ad9c0ec" providerId="ADAL" clId="{3F572736-5B9C-42A0-B963-1266AEE50A40}" dt="2023-02-03T08:44:54.308" v="400" actId="47"/>
        <pc:sldMkLst>
          <pc:docMk/>
          <pc:sldMk cId="1991660726" sldId="579"/>
        </pc:sldMkLst>
      </pc:sldChg>
      <pc:sldChg chg="del">
        <pc:chgData name="Grigoris Pavlou" userId="c1dd6e97-baca-40eb-bebe-8a180ad9c0ec" providerId="ADAL" clId="{3F572736-5B9C-42A0-B963-1266AEE50A40}" dt="2023-02-03T08:42:23.895" v="378" actId="47"/>
        <pc:sldMkLst>
          <pc:docMk/>
          <pc:sldMk cId="924520622" sldId="580"/>
        </pc:sldMkLst>
      </pc:sldChg>
      <pc:sldChg chg="del ord">
        <pc:chgData name="Grigoris Pavlou" userId="c1dd6e97-baca-40eb-bebe-8a180ad9c0ec" providerId="ADAL" clId="{3F572736-5B9C-42A0-B963-1266AEE50A40}" dt="2023-02-03T08:51:03.855" v="407" actId="47"/>
        <pc:sldMkLst>
          <pc:docMk/>
          <pc:sldMk cId="993703765" sldId="581"/>
        </pc:sldMkLst>
      </pc:sldChg>
      <pc:sldChg chg="del">
        <pc:chgData name="Grigoris Pavlou" userId="c1dd6e97-baca-40eb-bebe-8a180ad9c0ec" providerId="ADAL" clId="{3F572736-5B9C-42A0-B963-1266AEE50A40}" dt="2023-02-03T08:42:17.840" v="376" actId="47"/>
        <pc:sldMkLst>
          <pc:docMk/>
          <pc:sldMk cId="2990508497" sldId="582"/>
        </pc:sldMkLst>
      </pc:sldChg>
      <pc:sldChg chg="del ord">
        <pc:chgData name="Grigoris Pavlou" userId="c1dd6e97-baca-40eb-bebe-8a180ad9c0ec" providerId="ADAL" clId="{3F572736-5B9C-42A0-B963-1266AEE50A40}" dt="2023-02-03T08:51:03.223" v="406" actId="47"/>
        <pc:sldMkLst>
          <pc:docMk/>
          <pc:sldMk cId="1029154843" sldId="587"/>
        </pc:sldMkLst>
      </pc:sldChg>
      <pc:sldChg chg="addSp delSp modSp mod ord modClrScheme chgLayout">
        <pc:chgData name="Grigoris Pavlou" userId="c1dd6e97-baca-40eb-bebe-8a180ad9c0ec" providerId="ADAL" clId="{3F572736-5B9C-42A0-B963-1266AEE50A40}" dt="2023-02-10T08:02:45.840" v="8978"/>
        <pc:sldMkLst>
          <pc:docMk/>
          <pc:sldMk cId="865349928" sldId="588"/>
        </pc:sldMkLst>
        <pc:spChg chg="mod ord">
          <ac:chgData name="Grigoris Pavlou" userId="c1dd6e97-baca-40eb-bebe-8a180ad9c0ec" providerId="ADAL" clId="{3F572736-5B9C-42A0-B963-1266AEE50A40}" dt="2023-02-10T08:02:29.609" v="8975" actId="404"/>
          <ac:spMkLst>
            <pc:docMk/>
            <pc:sldMk cId="865349928" sldId="588"/>
            <ac:spMk id="2" creationId="{476F7627-CC93-49EB-80B6-2DA2F02CD3DE}"/>
          </ac:spMkLst>
        </pc:spChg>
        <pc:spChg chg="mod ord">
          <ac:chgData name="Grigoris Pavlou" userId="c1dd6e97-baca-40eb-bebe-8a180ad9c0ec" providerId="ADAL" clId="{3F572736-5B9C-42A0-B963-1266AEE50A40}" dt="2023-02-10T08:00:34.742" v="8760" actId="700"/>
          <ac:spMkLst>
            <pc:docMk/>
            <pc:sldMk cId="865349928" sldId="588"/>
            <ac:spMk id="3" creationId="{B06EF91B-85D6-46B8-9A23-98E912725C67}"/>
          </ac:spMkLst>
        </pc:spChg>
        <pc:spChg chg="mod ord">
          <ac:chgData name="Grigoris Pavlou" userId="c1dd6e97-baca-40eb-bebe-8a180ad9c0ec" providerId="ADAL" clId="{3F572736-5B9C-42A0-B963-1266AEE50A40}" dt="2023-02-10T08:02:32.029" v="8976" actId="6549"/>
          <ac:spMkLst>
            <pc:docMk/>
            <pc:sldMk cId="865349928" sldId="588"/>
            <ac:spMk id="5" creationId="{7333CF29-E6B7-4D62-A8BA-EB6646F0C00E}"/>
          </ac:spMkLst>
        </pc:spChg>
        <pc:spChg chg="add del mod">
          <ac:chgData name="Grigoris Pavlou" userId="c1dd6e97-baca-40eb-bebe-8a180ad9c0ec" providerId="ADAL" clId="{3F572736-5B9C-42A0-B963-1266AEE50A40}" dt="2023-02-10T08:00:28.820" v="8759"/>
          <ac:spMkLst>
            <pc:docMk/>
            <pc:sldMk cId="865349928" sldId="588"/>
            <ac:spMk id="6" creationId="{5709F5BE-03FD-C116-7017-3ADDE23D0759}"/>
          </ac:spMkLst>
        </pc:spChg>
        <pc:spChg chg="add del mod">
          <ac:chgData name="Grigoris Pavlou" userId="c1dd6e97-baca-40eb-bebe-8a180ad9c0ec" providerId="ADAL" clId="{3F572736-5B9C-42A0-B963-1266AEE50A40}" dt="2023-02-03T08:43:20.413" v="384"/>
          <ac:spMkLst>
            <pc:docMk/>
            <pc:sldMk cId="865349928" sldId="588"/>
            <ac:spMk id="6" creationId="{74C46817-EB30-6359-17BE-4117FBEAEFD1}"/>
          </ac:spMkLst>
        </pc:spChg>
        <pc:spChg chg="mod">
          <ac:chgData name="Grigoris Pavlou" userId="c1dd6e97-baca-40eb-bebe-8a180ad9c0ec" providerId="ADAL" clId="{3F572736-5B9C-42A0-B963-1266AEE50A40}" dt="2023-02-10T08:02:36.221" v="8977" actId="1076"/>
          <ac:spMkLst>
            <pc:docMk/>
            <pc:sldMk cId="865349928" sldId="588"/>
            <ac:spMk id="8" creationId="{AE5E88E8-EB70-4C22-8DA5-8E212D01394F}"/>
          </ac:spMkLst>
        </pc:spChg>
        <pc:graphicFrameChg chg="add del mod">
          <ac:chgData name="Grigoris Pavlou" userId="c1dd6e97-baca-40eb-bebe-8a180ad9c0ec" providerId="ADAL" clId="{3F572736-5B9C-42A0-B963-1266AEE50A40}" dt="2023-02-10T08:00:23.947" v="8757" actId="478"/>
          <ac:graphicFrameMkLst>
            <pc:docMk/>
            <pc:sldMk cId="865349928" sldId="588"/>
            <ac:graphicFrameMk id="9" creationId="{E95AD681-817E-47E8-8CC5-B3923F1F2DC3}"/>
          </ac:graphicFrameMkLst>
        </pc:graphicFrameChg>
        <pc:graphicFrameChg chg="del">
          <ac:chgData name="Grigoris Pavlou" userId="c1dd6e97-baca-40eb-bebe-8a180ad9c0ec" providerId="ADAL" clId="{3F572736-5B9C-42A0-B963-1266AEE50A40}" dt="2023-02-03T08:43:17.002" v="382" actId="478"/>
          <ac:graphicFrameMkLst>
            <pc:docMk/>
            <pc:sldMk cId="865349928" sldId="588"/>
            <ac:graphicFrameMk id="10" creationId="{00000000-0008-0000-1600-000002000000}"/>
          </ac:graphicFrameMkLst>
        </pc:graphicFrameChg>
        <pc:graphicFrameChg chg="add mod ord">
          <ac:chgData name="Grigoris Pavlou" userId="c1dd6e97-baca-40eb-bebe-8a180ad9c0ec" providerId="ADAL" clId="{3F572736-5B9C-42A0-B963-1266AEE50A40}" dt="2023-02-10T08:02:45.840" v="8978"/>
          <ac:graphicFrameMkLst>
            <pc:docMk/>
            <pc:sldMk cId="865349928" sldId="588"/>
            <ac:graphicFrameMk id="10" creationId="{51E3793B-CD88-4C13-A608-60FB0137B07A}"/>
          </ac:graphicFrameMkLst>
        </pc:graphicFrameChg>
        <pc:picChg chg="add del mod">
          <ac:chgData name="Grigoris Pavlou" userId="c1dd6e97-baca-40eb-bebe-8a180ad9c0ec" providerId="ADAL" clId="{3F572736-5B9C-42A0-B963-1266AEE50A40}" dt="2023-02-07T05:45:38.317" v="5541" actId="478"/>
          <ac:picMkLst>
            <pc:docMk/>
            <pc:sldMk cId="865349928" sldId="588"/>
            <ac:picMk id="11" creationId="{123956AF-983B-648A-31F2-62193D5FFB30}"/>
          </ac:picMkLst>
        </pc:picChg>
      </pc:sldChg>
      <pc:sldChg chg="del">
        <pc:chgData name="Grigoris Pavlou" userId="c1dd6e97-baca-40eb-bebe-8a180ad9c0ec" providerId="ADAL" clId="{3F572736-5B9C-42A0-B963-1266AEE50A40}" dt="2023-02-03T08:42:25.453" v="379" actId="47"/>
        <pc:sldMkLst>
          <pc:docMk/>
          <pc:sldMk cId="2698795843" sldId="589"/>
        </pc:sldMkLst>
      </pc:sldChg>
      <pc:sldChg chg="del">
        <pc:chgData name="Grigoris Pavlou" userId="c1dd6e97-baca-40eb-bebe-8a180ad9c0ec" providerId="ADAL" clId="{3F572736-5B9C-42A0-B963-1266AEE50A40}" dt="2023-02-03T08:44:36.577" v="391" actId="47"/>
        <pc:sldMkLst>
          <pc:docMk/>
          <pc:sldMk cId="2115556674" sldId="591"/>
        </pc:sldMkLst>
      </pc:sldChg>
      <pc:sldChg chg="del">
        <pc:chgData name="Grigoris Pavlou" userId="c1dd6e97-baca-40eb-bebe-8a180ad9c0ec" providerId="ADAL" clId="{3F572736-5B9C-42A0-B963-1266AEE50A40}" dt="2023-02-03T08:44:33.369" v="389" actId="47"/>
        <pc:sldMkLst>
          <pc:docMk/>
          <pc:sldMk cId="203277603" sldId="592"/>
        </pc:sldMkLst>
      </pc:sldChg>
      <pc:sldChg chg="modSp del mod ord">
        <pc:chgData name="Grigoris Pavlou" userId="c1dd6e97-baca-40eb-bebe-8a180ad9c0ec" providerId="ADAL" clId="{3F572736-5B9C-42A0-B963-1266AEE50A40}" dt="2023-02-06T11:47:43.725" v="2899" actId="47"/>
        <pc:sldMkLst>
          <pc:docMk/>
          <pc:sldMk cId="3927453996" sldId="606"/>
        </pc:sldMkLst>
        <pc:spChg chg="mod">
          <ac:chgData name="Grigoris Pavlou" userId="c1dd6e97-baca-40eb-bebe-8a180ad9c0ec" providerId="ADAL" clId="{3F572736-5B9C-42A0-B963-1266AEE50A40}" dt="2023-02-03T09:50:33.072" v="590" actId="20577"/>
          <ac:spMkLst>
            <pc:docMk/>
            <pc:sldMk cId="3927453996" sldId="606"/>
            <ac:spMk id="2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3T09:45:08.311" v="426" actId="20577"/>
          <ac:spMkLst>
            <pc:docMk/>
            <pc:sldMk cId="3927453996" sldId="606"/>
            <ac:spMk id="15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3T09:45:12.443" v="428" actId="20577"/>
          <ac:spMkLst>
            <pc:docMk/>
            <pc:sldMk cId="3927453996" sldId="606"/>
            <ac:spMk id="16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3T09:45:16.154" v="430" actId="20577"/>
          <ac:spMkLst>
            <pc:docMk/>
            <pc:sldMk cId="3927453996" sldId="606"/>
            <ac:spMk id="17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3T09:45:34.564" v="436" actId="20577"/>
          <ac:spMkLst>
            <pc:docMk/>
            <pc:sldMk cId="3927453996" sldId="606"/>
            <ac:spMk id="19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3T09:45:28.456" v="433" actId="20577"/>
          <ac:spMkLst>
            <pc:docMk/>
            <pc:sldMk cId="3927453996" sldId="606"/>
            <ac:spMk id="24" creationId="{00000000-0000-0000-0000-000000000000}"/>
          </ac:spMkLst>
        </pc:spChg>
      </pc:sldChg>
      <pc:sldChg chg="modSp del mod ord">
        <pc:chgData name="Grigoris Pavlou" userId="c1dd6e97-baca-40eb-bebe-8a180ad9c0ec" providerId="ADAL" clId="{3F572736-5B9C-42A0-B963-1266AEE50A40}" dt="2023-02-06T11:47:44.774" v="2900" actId="47"/>
        <pc:sldMkLst>
          <pc:docMk/>
          <pc:sldMk cId="1638561978" sldId="607"/>
        </pc:sldMkLst>
        <pc:spChg chg="mod">
          <ac:chgData name="Grigoris Pavlou" userId="c1dd6e97-baca-40eb-bebe-8a180ad9c0ec" providerId="ADAL" clId="{3F572736-5B9C-42A0-B963-1266AEE50A40}" dt="2023-02-03T09:50:50.108" v="596" actId="20577"/>
          <ac:spMkLst>
            <pc:docMk/>
            <pc:sldMk cId="1638561978" sldId="607"/>
            <ac:spMk id="2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3T09:46:30.905" v="459" actId="20577"/>
          <ac:spMkLst>
            <pc:docMk/>
            <pc:sldMk cId="1638561978" sldId="607"/>
            <ac:spMk id="15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3T09:46:35.681" v="461" actId="20577"/>
          <ac:spMkLst>
            <pc:docMk/>
            <pc:sldMk cId="1638561978" sldId="607"/>
            <ac:spMk id="19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3T09:46:38.999" v="463" actId="20577"/>
          <ac:spMkLst>
            <pc:docMk/>
            <pc:sldMk cId="1638561978" sldId="607"/>
            <ac:spMk id="22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3T09:46:45.363" v="468" actId="20577"/>
          <ac:spMkLst>
            <pc:docMk/>
            <pc:sldMk cId="1638561978" sldId="607"/>
            <ac:spMk id="23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3T09:46:25.164" v="457" actId="20577"/>
          <ac:spMkLst>
            <pc:docMk/>
            <pc:sldMk cId="1638561978" sldId="607"/>
            <ac:spMk id="28" creationId="{5534C073-620C-4776-BB54-10EB96D06934}"/>
          </ac:spMkLst>
        </pc:spChg>
      </pc:sldChg>
      <pc:sldChg chg="delSp modSp mod ord">
        <pc:chgData name="Grigoris Pavlou" userId="c1dd6e97-baca-40eb-bebe-8a180ad9c0ec" providerId="ADAL" clId="{3F572736-5B9C-42A0-B963-1266AEE50A40}" dt="2023-02-09T08:48:46.562" v="8755" actId="1076"/>
        <pc:sldMkLst>
          <pc:docMk/>
          <pc:sldMk cId="2623919297" sldId="609"/>
        </pc:sldMkLst>
        <pc:spChg chg="mod">
          <ac:chgData name="Grigoris Pavlou" userId="c1dd6e97-baca-40eb-bebe-8a180ad9c0ec" providerId="ADAL" clId="{3F572736-5B9C-42A0-B963-1266AEE50A40}" dt="2023-02-03T09:51:16.600" v="617" actId="20577"/>
          <ac:spMkLst>
            <pc:docMk/>
            <pc:sldMk cId="2623919297" sldId="609"/>
            <ac:spMk id="2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1:44.217" v="2943" actId="207"/>
          <ac:spMkLst>
            <pc:docMk/>
            <pc:sldMk cId="2623919297" sldId="609"/>
            <ac:spMk id="6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1:46.594" v="2944" actId="207"/>
          <ac:spMkLst>
            <pc:docMk/>
            <pc:sldMk cId="2623919297" sldId="609"/>
            <ac:spMk id="8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1:52.935" v="2947" actId="207"/>
          <ac:spMkLst>
            <pc:docMk/>
            <pc:sldMk cId="2623919297" sldId="609"/>
            <ac:spMk id="9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2:20.140" v="2956" actId="207"/>
          <ac:spMkLst>
            <pc:docMk/>
            <pc:sldMk cId="2623919297" sldId="609"/>
            <ac:spMk id="15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2:50.782" v="2964" actId="207"/>
          <ac:spMkLst>
            <pc:docMk/>
            <pc:sldMk cId="2623919297" sldId="609"/>
            <ac:spMk id="16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2:53.668" v="2965" actId="207"/>
          <ac:spMkLst>
            <pc:docMk/>
            <pc:sldMk cId="2623919297" sldId="609"/>
            <ac:spMk id="17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9T08:48:46.562" v="8755" actId="1076"/>
          <ac:spMkLst>
            <pc:docMk/>
            <pc:sldMk cId="2623919297" sldId="609"/>
            <ac:spMk id="18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7T07:04:07.098" v="6019" actId="207"/>
          <ac:spMkLst>
            <pc:docMk/>
            <pc:sldMk cId="2623919297" sldId="609"/>
            <ac:spMk id="22" creationId="{00000000-0000-0000-0000-000000000000}"/>
          </ac:spMkLst>
        </pc:spChg>
        <pc:spChg chg="del">
          <ac:chgData name="Grigoris Pavlou" userId="c1dd6e97-baca-40eb-bebe-8a180ad9c0ec" providerId="ADAL" clId="{3F572736-5B9C-42A0-B963-1266AEE50A40}" dt="2023-02-03T09:49:21.833" v="553" actId="478"/>
          <ac:spMkLst>
            <pc:docMk/>
            <pc:sldMk cId="2623919297" sldId="609"/>
            <ac:spMk id="23" creationId="{CA8BF801-D244-4A89-9589-E8470D74E67A}"/>
          </ac:spMkLst>
        </pc:spChg>
        <pc:spChg chg="mod">
          <ac:chgData name="Grigoris Pavlou" userId="c1dd6e97-baca-40eb-bebe-8a180ad9c0ec" providerId="ADAL" clId="{3F572736-5B9C-42A0-B963-1266AEE50A40}" dt="2023-02-06T11:53:05.844" v="2966" actId="13822"/>
          <ac:spMkLst>
            <pc:docMk/>
            <pc:sldMk cId="2623919297" sldId="609"/>
            <ac:spMk id="24" creationId="{00000000-0000-0000-0000-000000000000}"/>
          </ac:spMkLst>
        </pc:spChg>
        <pc:spChg chg="del">
          <ac:chgData name="Grigoris Pavlou" userId="c1dd6e97-baca-40eb-bebe-8a180ad9c0ec" providerId="ADAL" clId="{3F572736-5B9C-42A0-B963-1266AEE50A40}" dt="2023-02-03T09:49:17.680" v="551" actId="478"/>
          <ac:spMkLst>
            <pc:docMk/>
            <pc:sldMk cId="2623919297" sldId="609"/>
            <ac:spMk id="25" creationId="{8D7CBC77-1F4C-4468-8878-A1BDBBA3AF20}"/>
          </ac:spMkLst>
        </pc:spChg>
        <pc:picChg chg="del">
          <ac:chgData name="Grigoris Pavlou" userId="c1dd6e97-baca-40eb-bebe-8a180ad9c0ec" providerId="ADAL" clId="{3F572736-5B9C-42A0-B963-1266AEE50A40}" dt="2023-02-03T09:49:19.764" v="552" actId="478"/>
          <ac:picMkLst>
            <pc:docMk/>
            <pc:sldMk cId="2623919297" sldId="609"/>
            <ac:picMk id="26" creationId="{23011146-5A7E-4267-B120-2E357E7D9CB4}"/>
          </ac:picMkLst>
        </pc:picChg>
        <pc:cxnChg chg="mod">
          <ac:chgData name="Grigoris Pavlou" userId="c1dd6e97-baca-40eb-bebe-8a180ad9c0ec" providerId="ADAL" clId="{3F572736-5B9C-42A0-B963-1266AEE50A40}" dt="2023-02-06T11:52:28.553" v="2959" actId="14100"/>
          <ac:cxnSpMkLst>
            <pc:docMk/>
            <pc:sldMk cId="2623919297" sldId="609"/>
            <ac:cxnSpMk id="20" creationId="{00000000-0000-0000-0000-000000000000}"/>
          </ac:cxnSpMkLst>
        </pc:cxnChg>
        <pc:cxnChg chg="mod">
          <ac:chgData name="Grigoris Pavlou" userId="c1dd6e97-baca-40eb-bebe-8a180ad9c0ec" providerId="ADAL" clId="{3F572736-5B9C-42A0-B963-1266AEE50A40}" dt="2023-02-06T11:52:45.565" v="2963" actId="14100"/>
          <ac:cxnSpMkLst>
            <pc:docMk/>
            <pc:sldMk cId="2623919297" sldId="609"/>
            <ac:cxnSpMk id="21" creationId="{00000000-0000-0000-0000-000000000000}"/>
          </ac:cxnSpMkLst>
        </pc:cxnChg>
      </pc:sldChg>
      <pc:sldChg chg="modSp mod ord">
        <pc:chgData name="Grigoris Pavlou" userId="c1dd6e97-baca-40eb-bebe-8a180ad9c0ec" providerId="ADAL" clId="{3F572736-5B9C-42A0-B963-1266AEE50A40}" dt="2023-02-07T07:04:03.221" v="6017" actId="113"/>
        <pc:sldMkLst>
          <pc:docMk/>
          <pc:sldMk cId="2014945588" sldId="610"/>
        </pc:sldMkLst>
        <pc:spChg chg="mod">
          <ac:chgData name="Grigoris Pavlou" userId="c1dd6e97-baca-40eb-bebe-8a180ad9c0ec" providerId="ADAL" clId="{3F572736-5B9C-42A0-B963-1266AEE50A40}" dt="2023-02-03T09:51:29.570" v="629" actId="20577"/>
          <ac:spMkLst>
            <pc:docMk/>
            <pc:sldMk cId="2014945588" sldId="610"/>
            <ac:spMk id="2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3:23.784" v="2970" actId="207"/>
          <ac:spMkLst>
            <pc:docMk/>
            <pc:sldMk cId="2014945588" sldId="610"/>
            <ac:spMk id="6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3:26.782" v="2971" actId="207"/>
          <ac:spMkLst>
            <pc:docMk/>
            <pc:sldMk cId="2014945588" sldId="610"/>
            <ac:spMk id="8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3:29.542" v="2972" actId="207"/>
          <ac:spMkLst>
            <pc:docMk/>
            <pc:sldMk cId="2014945588" sldId="610"/>
            <ac:spMk id="9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4:09.823" v="2985" actId="207"/>
          <ac:spMkLst>
            <pc:docMk/>
            <pc:sldMk cId="2014945588" sldId="610"/>
            <ac:spMk id="15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4:26.301" v="2991" actId="1076"/>
          <ac:spMkLst>
            <pc:docMk/>
            <pc:sldMk cId="2014945588" sldId="610"/>
            <ac:spMk id="16" creationId="{C1E17B75-8CCE-45C5-A799-05A8CD153289}"/>
          </ac:spMkLst>
        </pc:spChg>
        <pc:spChg chg="mod">
          <ac:chgData name="Grigoris Pavlou" userId="c1dd6e97-baca-40eb-bebe-8a180ad9c0ec" providerId="ADAL" clId="{3F572736-5B9C-42A0-B963-1266AEE50A40}" dt="2023-02-07T07:04:03.221" v="6017" actId="113"/>
          <ac:spMkLst>
            <pc:docMk/>
            <pc:sldMk cId="2014945588" sldId="610"/>
            <ac:spMk id="17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4:22.530" v="2990" actId="207"/>
          <ac:spMkLst>
            <pc:docMk/>
            <pc:sldMk cId="2014945588" sldId="610"/>
            <ac:spMk id="19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4:20.632" v="2989" actId="207"/>
          <ac:spMkLst>
            <pc:docMk/>
            <pc:sldMk cId="2014945588" sldId="610"/>
            <ac:spMk id="22" creationId="{00000000-0000-0000-0000-000000000000}"/>
          </ac:spMkLst>
        </pc:spChg>
      </pc:sldChg>
      <pc:sldChg chg="delSp modSp mod ord">
        <pc:chgData name="Grigoris Pavlou" userId="c1dd6e97-baca-40eb-bebe-8a180ad9c0ec" providerId="ADAL" clId="{3F572736-5B9C-42A0-B963-1266AEE50A40}" dt="2023-02-07T07:04:14.937" v="6023" actId="113"/>
        <pc:sldMkLst>
          <pc:docMk/>
          <pc:sldMk cId="1247041952" sldId="612"/>
        </pc:sldMkLst>
        <pc:spChg chg="mod">
          <ac:chgData name="Grigoris Pavlou" userId="c1dd6e97-baca-40eb-bebe-8a180ad9c0ec" providerId="ADAL" clId="{3F572736-5B9C-42A0-B963-1266AEE50A40}" dt="2023-02-03T09:50:56.521" v="600" actId="20577"/>
          <ac:spMkLst>
            <pc:docMk/>
            <pc:sldMk cId="1247041952" sldId="612"/>
            <ac:spMk id="2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48:11.226" v="2904" actId="207"/>
          <ac:spMkLst>
            <pc:docMk/>
            <pc:sldMk cId="1247041952" sldId="612"/>
            <ac:spMk id="6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48:01.318" v="2903" actId="207"/>
          <ac:spMkLst>
            <pc:docMk/>
            <pc:sldMk cId="1247041952" sldId="612"/>
            <ac:spMk id="8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48:14.381" v="2905" actId="207"/>
          <ac:spMkLst>
            <pc:docMk/>
            <pc:sldMk cId="1247041952" sldId="612"/>
            <ac:spMk id="9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49:25.139" v="2922" actId="1076"/>
          <ac:spMkLst>
            <pc:docMk/>
            <pc:sldMk cId="1247041952" sldId="612"/>
            <ac:spMk id="15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49:01.354" v="2916" actId="14100"/>
          <ac:spMkLst>
            <pc:docMk/>
            <pc:sldMk cId="1247041952" sldId="612"/>
            <ac:spMk id="16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49:11.219" v="2919" actId="1076"/>
          <ac:spMkLst>
            <pc:docMk/>
            <pc:sldMk cId="1247041952" sldId="612"/>
            <ac:spMk id="17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7T07:04:14.937" v="6023" actId="113"/>
          <ac:spMkLst>
            <pc:docMk/>
            <pc:sldMk cId="1247041952" sldId="612"/>
            <ac:spMk id="22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3:13.863" v="2967" actId="13822"/>
          <ac:spMkLst>
            <pc:docMk/>
            <pc:sldMk cId="1247041952" sldId="612"/>
            <ac:spMk id="23" creationId="{71E5858C-33EA-4508-A10E-64DD7B247031}"/>
          </ac:spMkLst>
        </pc:spChg>
        <pc:spChg chg="del">
          <ac:chgData name="Grigoris Pavlou" userId="c1dd6e97-baca-40eb-bebe-8a180ad9c0ec" providerId="ADAL" clId="{3F572736-5B9C-42A0-B963-1266AEE50A40}" dt="2023-02-03T09:47:56.532" v="498" actId="478"/>
          <ac:spMkLst>
            <pc:docMk/>
            <pc:sldMk cId="1247041952" sldId="612"/>
            <ac:spMk id="25" creationId="{F73EF805-8D1A-455A-8966-A25431429B11}"/>
          </ac:spMkLst>
        </pc:spChg>
        <pc:picChg chg="del">
          <ac:chgData name="Grigoris Pavlou" userId="c1dd6e97-baca-40eb-bebe-8a180ad9c0ec" providerId="ADAL" clId="{3F572736-5B9C-42A0-B963-1266AEE50A40}" dt="2023-02-03T09:47:58.802" v="499" actId="478"/>
          <ac:picMkLst>
            <pc:docMk/>
            <pc:sldMk cId="1247041952" sldId="612"/>
            <ac:picMk id="26" creationId="{ACDC12E5-2FEF-499F-9D56-375DF7D307C4}"/>
          </ac:picMkLst>
        </pc:picChg>
      </pc:sldChg>
      <pc:sldChg chg="modSp mod ord">
        <pc:chgData name="Grigoris Pavlou" userId="c1dd6e97-baca-40eb-bebe-8a180ad9c0ec" providerId="ADAL" clId="{3F572736-5B9C-42A0-B963-1266AEE50A40}" dt="2023-02-07T07:04:11.142" v="6021" actId="113"/>
        <pc:sldMkLst>
          <pc:docMk/>
          <pc:sldMk cId="1954896816" sldId="613"/>
        </pc:sldMkLst>
        <pc:spChg chg="mod">
          <ac:chgData name="Grigoris Pavlou" userId="c1dd6e97-baca-40eb-bebe-8a180ad9c0ec" providerId="ADAL" clId="{3F572736-5B9C-42A0-B963-1266AEE50A40}" dt="2023-02-03T09:51:12.553" v="615" actId="20577"/>
          <ac:spMkLst>
            <pc:docMk/>
            <pc:sldMk cId="1954896816" sldId="613"/>
            <ac:spMk id="2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0:08.440" v="2923" actId="207"/>
          <ac:spMkLst>
            <pc:docMk/>
            <pc:sldMk cId="1954896816" sldId="613"/>
            <ac:spMk id="6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0:11.529" v="2925" actId="207"/>
          <ac:spMkLst>
            <pc:docMk/>
            <pc:sldMk cId="1954896816" sldId="613"/>
            <ac:spMk id="8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0:14.051" v="2926" actId="207"/>
          <ac:spMkLst>
            <pc:docMk/>
            <pc:sldMk cId="1954896816" sldId="613"/>
            <ac:spMk id="9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1:19.605" v="2942" actId="1076"/>
          <ac:spMkLst>
            <pc:docMk/>
            <pc:sldMk cId="1954896816" sldId="613"/>
            <ac:spMk id="15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3:57.426" v="2981" actId="14100"/>
          <ac:spMkLst>
            <pc:docMk/>
            <pc:sldMk cId="1954896816" sldId="613"/>
            <ac:spMk id="16" creationId="{47D87255-C522-45D6-B378-9C65317A69F5}"/>
          </ac:spMkLst>
        </pc:spChg>
        <pc:spChg chg="mod">
          <ac:chgData name="Grigoris Pavlou" userId="c1dd6e97-baca-40eb-bebe-8a180ad9c0ec" providerId="ADAL" clId="{3F572736-5B9C-42A0-B963-1266AEE50A40}" dt="2023-02-07T07:04:11.142" v="6021" actId="113"/>
          <ac:spMkLst>
            <pc:docMk/>
            <pc:sldMk cId="1954896816" sldId="613"/>
            <ac:spMk id="17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1:14.181" v="2940" actId="207"/>
          <ac:spMkLst>
            <pc:docMk/>
            <pc:sldMk cId="1954896816" sldId="613"/>
            <ac:spMk id="19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1:51:17.574" v="2941" actId="1076"/>
          <ac:spMkLst>
            <pc:docMk/>
            <pc:sldMk cId="1954896816" sldId="613"/>
            <ac:spMk id="22" creationId="{00000000-0000-0000-0000-000000000000}"/>
          </ac:spMkLst>
        </pc:spChg>
      </pc:sldChg>
      <pc:sldChg chg="modSp del mod">
        <pc:chgData name="Grigoris Pavlou" userId="c1dd6e97-baca-40eb-bebe-8a180ad9c0ec" providerId="ADAL" clId="{3F572736-5B9C-42A0-B963-1266AEE50A40}" dt="2023-02-06T14:38:37.270" v="4692" actId="47"/>
        <pc:sldMkLst>
          <pc:docMk/>
          <pc:sldMk cId="2638483685" sldId="615"/>
        </pc:sldMkLst>
        <pc:spChg chg="mod">
          <ac:chgData name="Grigoris Pavlou" userId="c1dd6e97-baca-40eb-bebe-8a180ad9c0ec" providerId="ADAL" clId="{3F572736-5B9C-42A0-B963-1266AEE50A40}" dt="2023-02-06T12:03:56.848" v="3220"/>
          <ac:spMkLst>
            <pc:docMk/>
            <pc:sldMk cId="2638483685" sldId="615"/>
            <ac:spMk id="4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08:31:04.129" v="2502" actId="20577"/>
          <ac:spMkLst>
            <pc:docMk/>
            <pc:sldMk cId="2638483685" sldId="615"/>
            <ac:spMk id="6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3:13:41.856" v="4423" actId="20577"/>
          <ac:spMkLst>
            <pc:docMk/>
            <pc:sldMk cId="2638483685" sldId="615"/>
            <ac:spMk id="7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08:37:49.298" v="2631" actId="20577"/>
          <ac:spMkLst>
            <pc:docMk/>
            <pc:sldMk cId="2638483685" sldId="615"/>
            <ac:spMk id="8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08:35:36.065" v="2517" actId="20577"/>
          <ac:spMkLst>
            <pc:docMk/>
            <pc:sldMk cId="2638483685" sldId="615"/>
            <ac:spMk id="9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08:38:09.969" v="2647" actId="20577"/>
          <ac:spMkLst>
            <pc:docMk/>
            <pc:sldMk cId="2638483685" sldId="615"/>
            <ac:spMk id="11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08:30:53.060" v="2499" actId="20577"/>
          <ac:spMkLst>
            <pc:docMk/>
            <pc:sldMk cId="2638483685" sldId="615"/>
            <ac:spMk id="17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08:31:20.585" v="2505" actId="20577"/>
          <ac:spMkLst>
            <pc:docMk/>
            <pc:sldMk cId="2638483685" sldId="615"/>
            <ac:spMk id="18" creationId="{00000000-0000-0000-0000-000000000000}"/>
          </ac:spMkLst>
        </pc:spChg>
      </pc:sldChg>
      <pc:sldChg chg="del">
        <pc:chgData name="Grigoris Pavlou" userId="c1dd6e97-baca-40eb-bebe-8a180ad9c0ec" providerId="ADAL" clId="{3F572736-5B9C-42A0-B963-1266AEE50A40}" dt="2023-02-03T08:42:12.525" v="375" actId="47"/>
        <pc:sldMkLst>
          <pc:docMk/>
          <pc:sldMk cId="3073511058" sldId="618"/>
        </pc:sldMkLst>
      </pc:sldChg>
      <pc:sldChg chg="del">
        <pc:chgData name="Grigoris Pavlou" userId="c1dd6e97-baca-40eb-bebe-8a180ad9c0ec" providerId="ADAL" clId="{3F572736-5B9C-42A0-B963-1266AEE50A40}" dt="2023-02-03T08:44:29.836" v="388" actId="47"/>
        <pc:sldMkLst>
          <pc:docMk/>
          <pc:sldMk cId="1337892186" sldId="619"/>
        </pc:sldMkLst>
      </pc:sldChg>
      <pc:sldChg chg="del">
        <pc:chgData name="Grigoris Pavlou" userId="c1dd6e97-baca-40eb-bebe-8a180ad9c0ec" providerId="ADAL" clId="{3F572736-5B9C-42A0-B963-1266AEE50A40}" dt="2023-02-03T08:44:47.966" v="396" actId="47"/>
        <pc:sldMkLst>
          <pc:docMk/>
          <pc:sldMk cId="2868929754" sldId="620"/>
        </pc:sldMkLst>
      </pc:sldChg>
      <pc:sldChg chg="del">
        <pc:chgData name="Grigoris Pavlou" userId="c1dd6e97-baca-40eb-bebe-8a180ad9c0ec" providerId="ADAL" clId="{3F572736-5B9C-42A0-B963-1266AEE50A40}" dt="2023-02-03T08:44:49.963" v="397" actId="47"/>
        <pc:sldMkLst>
          <pc:docMk/>
          <pc:sldMk cId="1511590803" sldId="621"/>
        </pc:sldMkLst>
      </pc:sldChg>
      <pc:sldChg chg="modSp">
        <pc:chgData name="Grigoris Pavlou" userId="c1dd6e97-baca-40eb-bebe-8a180ad9c0ec" providerId="ADAL" clId="{3F572736-5B9C-42A0-B963-1266AEE50A40}" dt="2023-02-06T12:03:56.848" v="3220"/>
        <pc:sldMkLst>
          <pc:docMk/>
          <pc:sldMk cId="4170441541" sldId="622"/>
        </pc:sldMkLst>
        <pc:spChg chg="mod">
          <ac:chgData name="Grigoris Pavlou" userId="c1dd6e97-baca-40eb-bebe-8a180ad9c0ec" providerId="ADAL" clId="{3F572736-5B9C-42A0-B963-1266AEE50A40}" dt="2023-02-06T12:03:56.848" v="3220"/>
          <ac:spMkLst>
            <pc:docMk/>
            <pc:sldMk cId="4170441541" sldId="622"/>
            <ac:spMk id="4" creationId="{F7E128ED-0860-4BFA-AB05-A5083DBC3A55}"/>
          </ac:spMkLst>
        </pc:spChg>
        <pc:spChg chg="mod">
          <ac:chgData name="Grigoris Pavlou" userId="c1dd6e97-baca-40eb-bebe-8a180ad9c0ec" providerId="ADAL" clId="{3F572736-5B9C-42A0-B963-1266AEE50A40}" dt="2023-02-06T12:03:56.848" v="3220"/>
          <ac:spMkLst>
            <pc:docMk/>
            <pc:sldMk cId="4170441541" sldId="622"/>
            <ac:spMk id="6" creationId="{4D5C9C66-18FB-4D3F-B367-13C0A28E4107}"/>
          </ac:spMkLst>
        </pc:spChg>
      </pc:sldChg>
      <pc:sldChg chg="modSp mod ord">
        <pc:chgData name="Grigoris Pavlou" userId="c1dd6e97-baca-40eb-bebe-8a180ad9c0ec" providerId="ADAL" clId="{3F572736-5B9C-42A0-B963-1266AEE50A40}" dt="2023-02-09T08:44:56.274" v="8754" actId="20577"/>
        <pc:sldMkLst>
          <pc:docMk/>
          <pc:sldMk cId="3595581409" sldId="623"/>
        </pc:sldMkLst>
        <pc:spChg chg="mod">
          <ac:chgData name="Grigoris Pavlou" userId="c1dd6e97-baca-40eb-bebe-8a180ad9c0ec" providerId="ADAL" clId="{3F572736-5B9C-42A0-B963-1266AEE50A40}" dt="2023-02-06T14:15:00.398" v="4679" actId="5793"/>
          <ac:spMkLst>
            <pc:docMk/>
            <pc:sldMk cId="3595581409" sldId="623"/>
            <ac:spMk id="2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2:03:56.848" v="3220"/>
          <ac:spMkLst>
            <pc:docMk/>
            <pc:sldMk cId="3595581409" sldId="623"/>
            <ac:spMk id="6" creationId="{00000000-0000-0000-0000-000000000000}"/>
          </ac:spMkLst>
        </pc:spChg>
        <pc:spChg chg="mod">
          <ac:chgData name="Grigoris Pavlou" userId="c1dd6e97-baca-40eb-bebe-8a180ad9c0ec" providerId="ADAL" clId="{3F572736-5B9C-42A0-B963-1266AEE50A40}" dt="2023-02-06T13:35:45.911" v="4669" actId="20577"/>
          <ac:spMkLst>
            <pc:docMk/>
            <pc:sldMk cId="3595581409" sldId="623"/>
            <ac:spMk id="35842" creationId="{00000000-0000-0000-0000-000000000000}"/>
          </ac:spMkLst>
        </pc:spChg>
        <pc:graphicFrameChg chg="mod">
          <ac:chgData name="Grigoris Pavlou" userId="c1dd6e97-baca-40eb-bebe-8a180ad9c0ec" providerId="ADAL" clId="{3F572736-5B9C-42A0-B963-1266AEE50A40}" dt="2023-02-09T08:44:56.274" v="8754" actId="20577"/>
          <ac:graphicFrameMkLst>
            <pc:docMk/>
            <pc:sldMk cId="3595581409" sldId="623"/>
            <ac:graphicFrameMk id="5" creationId="{00000000-0000-0000-0000-000000000000}"/>
          </ac:graphicFrameMkLst>
        </pc:graphicFrameChg>
      </pc:sldChg>
      <pc:sldChg chg="addSp delSp modSp del mod">
        <pc:chgData name="Grigoris Pavlou" userId="c1dd6e97-baca-40eb-bebe-8a180ad9c0ec" providerId="ADAL" clId="{3F572736-5B9C-42A0-B963-1266AEE50A40}" dt="2023-02-07T09:44:46.241" v="8126" actId="47"/>
        <pc:sldMkLst>
          <pc:docMk/>
          <pc:sldMk cId="306781333" sldId="624"/>
        </pc:sldMkLst>
        <pc:spChg chg="mod">
          <ac:chgData name="Grigoris Pavlou" userId="c1dd6e97-baca-40eb-bebe-8a180ad9c0ec" providerId="ADAL" clId="{3F572736-5B9C-42A0-B963-1266AEE50A40}" dt="2023-02-06T11:57:19.717" v="3045" actId="20577"/>
          <ac:spMkLst>
            <pc:docMk/>
            <pc:sldMk cId="306781333" sldId="624"/>
            <ac:spMk id="5" creationId="{40D0E4FE-314D-0F9D-AF12-8A8A9F924684}"/>
          </ac:spMkLst>
        </pc:spChg>
        <pc:spChg chg="add del">
          <ac:chgData name="Grigoris Pavlou" userId="c1dd6e97-baca-40eb-bebe-8a180ad9c0ec" providerId="ADAL" clId="{3F572736-5B9C-42A0-B963-1266AEE50A40}" dt="2023-02-06T11:56:00.036" v="2994" actId="26606"/>
          <ac:spMkLst>
            <pc:docMk/>
            <pc:sldMk cId="306781333" sldId="624"/>
            <ac:spMk id="12" creationId="{BACC6370-2D7E-4714-9D71-7542949D7D5D}"/>
          </ac:spMkLst>
        </pc:spChg>
        <pc:spChg chg="add del">
          <ac:chgData name="Grigoris Pavlou" userId="c1dd6e97-baca-40eb-bebe-8a180ad9c0ec" providerId="ADAL" clId="{3F572736-5B9C-42A0-B963-1266AEE50A40}" dt="2023-02-06T11:56:00.036" v="2994" actId="26606"/>
          <ac:spMkLst>
            <pc:docMk/>
            <pc:sldMk cId="306781333" sldId="624"/>
            <ac:spMk id="14" creationId="{F68B3F68-107C-434F-AA38-110D5EA91B85}"/>
          </ac:spMkLst>
        </pc:spChg>
        <pc:spChg chg="add del">
          <ac:chgData name="Grigoris Pavlou" userId="c1dd6e97-baca-40eb-bebe-8a180ad9c0ec" providerId="ADAL" clId="{3F572736-5B9C-42A0-B963-1266AEE50A40}" dt="2023-02-06T11:56:00.036" v="2994" actId="26606"/>
          <ac:spMkLst>
            <pc:docMk/>
            <pc:sldMk cId="306781333" sldId="624"/>
            <ac:spMk id="16" creationId="{AAD0DBB9-1A4B-4391-81D4-CB19F9AB918A}"/>
          </ac:spMkLst>
        </pc:spChg>
        <pc:spChg chg="add del">
          <ac:chgData name="Grigoris Pavlou" userId="c1dd6e97-baca-40eb-bebe-8a180ad9c0ec" providerId="ADAL" clId="{3F572736-5B9C-42A0-B963-1266AEE50A40}" dt="2023-02-06T11:56:00.036" v="2994" actId="26606"/>
          <ac:spMkLst>
            <pc:docMk/>
            <pc:sldMk cId="306781333" sldId="624"/>
            <ac:spMk id="18" creationId="{063BBA22-50EA-4C4D-BE05-F1CE4E63AA56}"/>
          </ac:spMkLst>
        </pc:spChg>
        <pc:spChg chg="add del">
          <ac:chgData name="Grigoris Pavlou" userId="c1dd6e97-baca-40eb-bebe-8a180ad9c0ec" providerId="ADAL" clId="{3F572736-5B9C-42A0-B963-1266AEE50A40}" dt="2023-02-06T11:56:12.315" v="3000" actId="26606"/>
          <ac:spMkLst>
            <pc:docMk/>
            <pc:sldMk cId="306781333" sldId="624"/>
            <ac:spMk id="25" creationId="{83C98ABE-055B-441F-B07E-44F97F083C39}"/>
          </ac:spMkLst>
        </pc:spChg>
        <pc:spChg chg="add del">
          <ac:chgData name="Grigoris Pavlou" userId="c1dd6e97-baca-40eb-bebe-8a180ad9c0ec" providerId="ADAL" clId="{3F572736-5B9C-42A0-B963-1266AEE50A40}" dt="2023-02-06T11:56:12.315" v="3000" actId="26606"/>
          <ac:spMkLst>
            <pc:docMk/>
            <pc:sldMk cId="306781333" sldId="624"/>
            <ac:spMk id="26" creationId="{F3060C83-F051-4F0E-ABAD-AA0DFC48B218}"/>
          </ac:spMkLst>
        </pc:spChg>
        <pc:spChg chg="add del">
          <ac:chgData name="Grigoris Pavlou" userId="c1dd6e97-baca-40eb-bebe-8a180ad9c0ec" providerId="ADAL" clId="{3F572736-5B9C-42A0-B963-1266AEE50A40}" dt="2023-02-06T11:56:12.315" v="3000" actId="26606"/>
          <ac:spMkLst>
            <pc:docMk/>
            <pc:sldMk cId="306781333" sldId="624"/>
            <ac:spMk id="27" creationId="{29FDB030-9B49-4CED-8CCD-4D99382388AC}"/>
          </ac:spMkLst>
        </pc:spChg>
        <pc:spChg chg="add del">
          <ac:chgData name="Grigoris Pavlou" userId="c1dd6e97-baca-40eb-bebe-8a180ad9c0ec" providerId="ADAL" clId="{3F572736-5B9C-42A0-B963-1266AEE50A40}" dt="2023-02-06T11:56:12.315" v="3000" actId="26606"/>
          <ac:spMkLst>
            <pc:docMk/>
            <pc:sldMk cId="306781333" sldId="624"/>
            <ac:spMk id="29" creationId="{3783CA14-24A1-485C-8B30-D6A5D87987AD}"/>
          </ac:spMkLst>
        </pc:spChg>
        <pc:spChg chg="add del">
          <ac:chgData name="Grigoris Pavlou" userId="c1dd6e97-baca-40eb-bebe-8a180ad9c0ec" providerId="ADAL" clId="{3F572736-5B9C-42A0-B963-1266AEE50A40}" dt="2023-02-06T11:56:12.315" v="3000" actId="26606"/>
          <ac:spMkLst>
            <pc:docMk/>
            <pc:sldMk cId="306781333" sldId="624"/>
            <ac:spMk id="31" creationId="{9A97C86A-04D6-40F7-AE84-31AB43E6A846}"/>
          </ac:spMkLst>
        </pc:spChg>
        <pc:spChg chg="add del">
          <ac:chgData name="Grigoris Pavlou" userId="c1dd6e97-baca-40eb-bebe-8a180ad9c0ec" providerId="ADAL" clId="{3F572736-5B9C-42A0-B963-1266AEE50A40}" dt="2023-02-06T11:56:12.315" v="3000" actId="26606"/>
          <ac:spMkLst>
            <pc:docMk/>
            <pc:sldMk cId="306781333" sldId="624"/>
            <ac:spMk id="33" creationId="{FF9F2414-84E8-453E-B1F3-389FDE8192D9}"/>
          </ac:spMkLst>
        </pc:spChg>
        <pc:spChg chg="add del">
          <ac:chgData name="Grigoris Pavlou" userId="c1dd6e97-baca-40eb-bebe-8a180ad9c0ec" providerId="ADAL" clId="{3F572736-5B9C-42A0-B963-1266AEE50A40}" dt="2023-02-06T11:56:12.315" v="3000" actId="26606"/>
          <ac:spMkLst>
            <pc:docMk/>
            <pc:sldMk cId="306781333" sldId="624"/>
            <ac:spMk id="35" creationId="{3ECA69A1-7536-43AC-85EF-C7106179F5ED}"/>
          </ac:spMkLst>
        </pc:spChg>
        <pc:spChg chg="add del">
          <ac:chgData name="Grigoris Pavlou" userId="c1dd6e97-baca-40eb-bebe-8a180ad9c0ec" providerId="ADAL" clId="{3F572736-5B9C-42A0-B963-1266AEE50A40}" dt="2023-02-06T11:56:10.947" v="2997" actId="26606"/>
          <ac:spMkLst>
            <pc:docMk/>
            <pc:sldMk cId="306781333" sldId="624"/>
            <ac:spMk id="40" creationId="{2B566528-1B12-4246-9431-5C2D7D081168}"/>
          </ac:spMkLst>
        </pc:spChg>
        <pc:spChg chg="add del">
          <ac:chgData name="Grigoris Pavlou" userId="c1dd6e97-baca-40eb-bebe-8a180ad9c0ec" providerId="ADAL" clId="{3F572736-5B9C-42A0-B963-1266AEE50A40}" dt="2023-02-06T11:56:10.947" v="2997" actId="26606"/>
          <ac:spMkLst>
            <pc:docMk/>
            <pc:sldMk cId="306781333" sldId="624"/>
            <ac:spMk id="42" creationId="{2E80C965-DB6D-4F81-9E9E-B027384D0BD6}"/>
          </ac:spMkLst>
        </pc:spChg>
        <pc:spChg chg="add del">
          <ac:chgData name="Grigoris Pavlou" userId="c1dd6e97-baca-40eb-bebe-8a180ad9c0ec" providerId="ADAL" clId="{3F572736-5B9C-42A0-B963-1266AEE50A40}" dt="2023-02-06T11:56:10.947" v="2997" actId="26606"/>
          <ac:spMkLst>
            <pc:docMk/>
            <pc:sldMk cId="306781333" sldId="624"/>
            <ac:spMk id="44" creationId="{A580F890-B085-4E95-96AA-55AEBEC5CE6E}"/>
          </ac:spMkLst>
        </pc:spChg>
        <pc:spChg chg="add del">
          <ac:chgData name="Grigoris Pavlou" userId="c1dd6e97-baca-40eb-bebe-8a180ad9c0ec" providerId="ADAL" clId="{3F572736-5B9C-42A0-B963-1266AEE50A40}" dt="2023-02-06T11:56:10.947" v="2997" actId="26606"/>
          <ac:spMkLst>
            <pc:docMk/>
            <pc:sldMk cId="306781333" sldId="624"/>
            <ac:spMk id="46" creationId="{D3F51FEB-38FB-4F6C-9F7B-2F2AFAB65463}"/>
          </ac:spMkLst>
        </pc:spChg>
        <pc:spChg chg="add del">
          <ac:chgData name="Grigoris Pavlou" userId="c1dd6e97-baca-40eb-bebe-8a180ad9c0ec" providerId="ADAL" clId="{3F572736-5B9C-42A0-B963-1266AEE50A40}" dt="2023-02-06T11:56:10.947" v="2997" actId="26606"/>
          <ac:spMkLst>
            <pc:docMk/>
            <pc:sldMk cId="306781333" sldId="624"/>
            <ac:spMk id="48" creationId="{1E547BA6-BAE0-43BB-A7CA-60F69CE252F0}"/>
          </ac:spMkLst>
        </pc:spChg>
        <pc:spChg chg="add del">
          <ac:chgData name="Grigoris Pavlou" userId="c1dd6e97-baca-40eb-bebe-8a180ad9c0ec" providerId="ADAL" clId="{3F572736-5B9C-42A0-B963-1266AEE50A40}" dt="2023-02-06T11:56:12.280" v="2999" actId="26606"/>
          <ac:spMkLst>
            <pc:docMk/>
            <pc:sldMk cId="306781333" sldId="624"/>
            <ac:spMk id="50" creationId="{569BBA9B-8F4E-4D2B-BEFA-41A475443377}"/>
          </ac:spMkLst>
        </pc:spChg>
        <pc:spChg chg="add del">
          <ac:chgData name="Grigoris Pavlou" userId="c1dd6e97-baca-40eb-bebe-8a180ad9c0ec" providerId="ADAL" clId="{3F572736-5B9C-42A0-B963-1266AEE50A40}" dt="2023-02-06T11:56:12.280" v="2999" actId="26606"/>
          <ac:spMkLst>
            <pc:docMk/>
            <pc:sldMk cId="306781333" sldId="624"/>
            <ac:spMk id="51" creationId="{851012D1-8033-40B1-9EC0-91390FFC7403}"/>
          </ac:spMkLst>
        </pc:spChg>
        <pc:spChg chg="add del">
          <ac:chgData name="Grigoris Pavlou" userId="c1dd6e97-baca-40eb-bebe-8a180ad9c0ec" providerId="ADAL" clId="{3F572736-5B9C-42A0-B963-1266AEE50A40}" dt="2023-02-06T11:56:12.280" v="2999" actId="26606"/>
          <ac:spMkLst>
            <pc:docMk/>
            <pc:sldMk cId="306781333" sldId="624"/>
            <ac:spMk id="52" creationId="{2E80C965-DB6D-4F81-9E9E-B027384D0BD6}"/>
          </ac:spMkLst>
        </pc:spChg>
        <pc:spChg chg="add del">
          <ac:chgData name="Grigoris Pavlou" userId="c1dd6e97-baca-40eb-bebe-8a180ad9c0ec" providerId="ADAL" clId="{3F572736-5B9C-42A0-B963-1266AEE50A40}" dt="2023-02-06T11:56:12.280" v="2999" actId="26606"/>
          <ac:spMkLst>
            <pc:docMk/>
            <pc:sldMk cId="306781333" sldId="624"/>
            <ac:spMk id="53" creationId="{D291F021-C45C-4D44-A2B8-A789E386CC42}"/>
          </ac:spMkLst>
        </pc:spChg>
        <pc:graphicFrameChg chg="mod modGraphic">
          <ac:chgData name="Grigoris Pavlou" userId="c1dd6e97-baca-40eb-bebe-8a180ad9c0ec" providerId="ADAL" clId="{3F572736-5B9C-42A0-B963-1266AEE50A40}" dt="2023-02-06T11:57:10.967" v="3039" actId="12100"/>
          <ac:graphicFrameMkLst>
            <pc:docMk/>
            <pc:sldMk cId="306781333" sldId="624"/>
            <ac:graphicFrameMk id="8" creationId="{507735BE-14D0-34DD-FBE6-5281D1211695}"/>
          </ac:graphicFrameMkLst>
        </pc:graphicFrameChg>
        <pc:cxnChg chg="add del">
          <ac:chgData name="Grigoris Pavlou" userId="c1dd6e97-baca-40eb-bebe-8a180ad9c0ec" providerId="ADAL" clId="{3F572736-5B9C-42A0-B963-1266AEE50A40}" dt="2023-02-06T11:56:00.026" v="2993" actId="26606"/>
          <ac:cxnSpMkLst>
            <pc:docMk/>
            <pc:sldMk cId="306781333" sldId="624"/>
            <ac:cxnSpMk id="23" creationId="{E4A809D5-3600-46D4-A466-67F2349A54FB}"/>
          </ac:cxnSpMkLst>
        </pc:cxnChg>
      </pc:sldChg>
      <pc:sldChg chg="addSp delSp modSp mod ord delDesignElem chgLayout">
        <pc:chgData name="Grigoris Pavlou" userId="c1dd6e97-baca-40eb-bebe-8a180ad9c0ec" providerId="ADAL" clId="{3F572736-5B9C-42A0-B963-1266AEE50A40}" dt="2023-02-07T07:21:10.321" v="6432" actId="26606"/>
        <pc:sldMkLst>
          <pc:docMk/>
          <pc:sldMk cId="1613673534" sldId="625"/>
        </pc:sldMkLst>
        <pc:spChg chg="mod ord">
          <ac:chgData name="Grigoris Pavlou" userId="c1dd6e97-baca-40eb-bebe-8a180ad9c0ec" providerId="ADAL" clId="{3F572736-5B9C-42A0-B963-1266AEE50A40}" dt="2023-02-07T07:21:10.321" v="6432" actId="26606"/>
          <ac:spMkLst>
            <pc:docMk/>
            <pc:sldMk cId="1613673534" sldId="625"/>
            <ac:spMk id="2" creationId="{F5411099-C7C1-3629-96E2-54132624E40B}"/>
          </ac:spMkLst>
        </pc:spChg>
        <pc:spChg chg="add del mod">
          <ac:chgData name="Grigoris Pavlou" userId="c1dd6e97-baca-40eb-bebe-8a180ad9c0ec" providerId="ADAL" clId="{3F572736-5B9C-42A0-B963-1266AEE50A40}" dt="2023-02-05T10:32:47.393" v="1970"/>
          <ac:spMkLst>
            <pc:docMk/>
            <pc:sldMk cId="1613673534" sldId="625"/>
            <ac:spMk id="4" creationId="{C0F061BA-72A0-BB2F-8603-53CC8D33D43A}"/>
          </ac:spMkLst>
        </pc:spChg>
        <pc:spChg chg="del">
          <ac:chgData name="Grigoris Pavlou" userId="c1dd6e97-baca-40eb-bebe-8a180ad9c0ec" providerId="ADAL" clId="{3F572736-5B9C-42A0-B963-1266AEE50A40}" dt="2023-02-03T12:38:48.412" v="1316" actId="700"/>
          <ac:spMkLst>
            <pc:docMk/>
            <pc:sldMk cId="1613673534" sldId="625"/>
            <ac:spMk id="33" creationId="{2B566528-1B12-4246-9431-5C2D7D081168}"/>
          </ac:spMkLst>
        </pc:spChg>
        <pc:spChg chg="add del mod ord">
          <ac:chgData name="Grigoris Pavlou" userId="c1dd6e97-baca-40eb-bebe-8a180ad9c0ec" providerId="ADAL" clId="{3F572736-5B9C-42A0-B963-1266AEE50A40}" dt="2023-02-07T07:21:10.321" v="6432" actId="26606"/>
          <ac:spMkLst>
            <pc:docMk/>
            <pc:sldMk cId="1613673534" sldId="625"/>
            <ac:spMk id="34" creationId="{2BF0F1B2-C0FC-23D8-9E03-BF2F0DD19BA2}"/>
          </ac:spMkLst>
        </pc:spChg>
        <pc:spChg chg="del">
          <ac:chgData name="Grigoris Pavlou" userId="c1dd6e97-baca-40eb-bebe-8a180ad9c0ec" providerId="ADAL" clId="{3F572736-5B9C-42A0-B963-1266AEE50A40}" dt="2023-02-03T12:38:48.412" v="1316" actId="700"/>
          <ac:spMkLst>
            <pc:docMk/>
            <pc:sldMk cId="1613673534" sldId="625"/>
            <ac:spMk id="35" creationId="{2E80C965-DB6D-4F81-9E9E-B027384D0BD6}"/>
          </ac:spMkLst>
        </pc:spChg>
        <pc:spChg chg="del">
          <ac:chgData name="Grigoris Pavlou" userId="c1dd6e97-baca-40eb-bebe-8a180ad9c0ec" providerId="ADAL" clId="{3F572736-5B9C-42A0-B963-1266AEE50A40}" dt="2023-02-03T12:38:48.412" v="1316" actId="700"/>
          <ac:spMkLst>
            <pc:docMk/>
            <pc:sldMk cId="1613673534" sldId="625"/>
            <ac:spMk id="36" creationId="{A580F890-B085-4E95-96AA-55AEBEC5CE6E}"/>
          </ac:spMkLst>
        </pc:spChg>
        <pc:spChg chg="del">
          <ac:chgData name="Grigoris Pavlou" userId="c1dd6e97-baca-40eb-bebe-8a180ad9c0ec" providerId="ADAL" clId="{3F572736-5B9C-42A0-B963-1266AEE50A40}" dt="2023-02-03T12:38:48.412" v="1316" actId="700"/>
          <ac:spMkLst>
            <pc:docMk/>
            <pc:sldMk cId="1613673534" sldId="625"/>
            <ac:spMk id="37" creationId="{D3F51FEB-38FB-4F6C-9F7B-2F2AFAB65463}"/>
          </ac:spMkLst>
        </pc:spChg>
        <pc:spChg chg="del">
          <ac:chgData name="Grigoris Pavlou" userId="c1dd6e97-baca-40eb-bebe-8a180ad9c0ec" providerId="ADAL" clId="{3F572736-5B9C-42A0-B963-1266AEE50A40}" dt="2023-02-03T12:38:48.412" v="1316" actId="700"/>
          <ac:spMkLst>
            <pc:docMk/>
            <pc:sldMk cId="1613673534" sldId="625"/>
            <ac:spMk id="38" creationId="{1E547BA6-BAE0-43BB-A7CA-60F69CE252F0}"/>
          </ac:spMkLst>
        </pc:spChg>
        <pc:spChg chg="add del">
          <ac:chgData name="Grigoris Pavlou" userId="c1dd6e97-baca-40eb-bebe-8a180ad9c0ec" providerId="ADAL" clId="{3F572736-5B9C-42A0-B963-1266AEE50A40}" dt="2023-02-03T12:39:03.450" v="1318" actId="26606"/>
          <ac:spMkLst>
            <pc:docMk/>
            <pc:sldMk cId="1613673534" sldId="625"/>
            <ac:spMk id="41" creationId="{B50AB553-2A96-4A92-96F2-93548E096954}"/>
          </ac:spMkLst>
        </pc:spChg>
        <pc:spChg chg="add del">
          <ac:chgData name="Grigoris Pavlou" userId="c1dd6e97-baca-40eb-bebe-8a180ad9c0ec" providerId="ADAL" clId="{3F572736-5B9C-42A0-B963-1266AEE50A40}" dt="2023-02-07T07:21:10.321" v="6432" actId="26606"/>
          <ac:spMkLst>
            <pc:docMk/>
            <pc:sldMk cId="1613673534" sldId="625"/>
            <ac:spMk id="44" creationId="{907EF6B7-1338-4443-8C46-6A318D952DFD}"/>
          </ac:spMkLst>
        </pc:spChg>
        <pc:spChg chg="add del">
          <ac:chgData name="Grigoris Pavlou" userId="c1dd6e97-baca-40eb-bebe-8a180ad9c0ec" providerId="ADAL" clId="{3F572736-5B9C-42A0-B963-1266AEE50A40}" dt="2023-02-06T12:02:49.935" v="3201" actId="26606"/>
          <ac:spMkLst>
            <pc:docMk/>
            <pc:sldMk cId="1613673534" sldId="625"/>
            <ac:spMk id="45" creationId="{4300840D-0A0B-4512-BACA-B439D5B9C57C}"/>
          </ac:spMkLst>
        </pc:spChg>
        <pc:spChg chg="add del">
          <ac:chgData name="Grigoris Pavlou" userId="c1dd6e97-baca-40eb-bebe-8a180ad9c0ec" providerId="ADAL" clId="{3F572736-5B9C-42A0-B963-1266AEE50A40}" dt="2023-02-06T12:02:49.935" v="3201" actId="26606"/>
          <ac:spMkLst>
            <pc:docMk/>
            <pc:sldMk cId="1613673534" sldId="625"/>
            <ac:spMk id="46" creationId="{09588DA8-065E-4F6F-8EFD-43104AB2E0CF}"/>
          </ac:spMkLst>
        </pc:spChg>
        <pc:spChg chg="add del">
          <ac:chgData name="Grigoris Pavlou" userId="c1dd6e97-baca-40eb-bebe-8a180ad9c0ec" providerId="ADAL" clId="{3F572736-5B9C-42A0-B963-1266AEE50A40}" dt="2023-02-06T12:02:49.935" v="3201" actId="26606"/>
          <ac:spMkLst>
            <pc:docMk/>
            <pc:sldMk cId="1613673534" sldId="625"/>
            <ac:spMk id="47" creationId="{D2B78728-A580-49A7-84F9-6EF6F583ADE0}"/>
          </ac:spMkLst>
        </pc:spChg>
        <pc:spChg chg="add del">
          <ac:chgData name="Grigoris Pavlou" userId="c1dd6e97-baca-40eb-bebe-8a180ad9c0ec" providerId="ADAL" clId="{3F572736-5B9C-42A0-B963-1266AEE50A40}" dt="2023-02-06T12:02:49.935" v="3201" actId="26606"/>
          <ac:spMkLst>
            <pc:docMk/>
            <pc:sldMk cId="1613673534" sldId="625"/>
            <ac:spMk id="48" creationId="{C4285719-470E-454C-AF62-8323075F1F5B}"/>
          </ac:spMkLst>
        </pc:spChg>
        <pc:spChg chg="add del">
          <ac:chgData name="Grigoris Pavlou" userId="c1dd6e97-baca-40eb-bebe-8a180ad9c0ec" providerId="ADAL" clId="{3F572736-5B9C-42A0-B963-1266AEE50A40}" dt="2023-02-06T12:02:49.935" v="3201" actId="26606"/>
          <ac:spMkLst>
            <pc:docMk/>
            <pc:sldMk cId="1613673534" sldId="625"/>
            <ac:spMk id="49" creationId="{38FAA1A1-D861-433F-88FA-1E9D6FD31D11}"/>
          </ac:spMkLst>
        </pc:spChg>
        <pc:spChg chg="add del">
          <ac:chgData name="Grigoris Pavlou" userId="c1dd6e97-baca-40eb-bebe-8a180ad9c0ec" providerId="ADAL" clId="{3F572736-5B9C-42A0-B963-1266AEE50A40}" dt="2023-02-06T12:02:49.935" v="3201" actId="26606"/>
          <ac:spMkLst>
            <pc:docMk/>
            <pc:sldMk cId="1613673534" sldId="625"/>
            <ac:spMk id="50" creationId="{CD9FE4EF-C4D8-49A0-B2FF-81D8DB7D8A24}"/>
          </ac:spMkLst>
        </pc:spChg>
        <pc:spChg chg="add del">
          <ac:chgData name="Grigoris Pavlou" userId="c1dd6e97-baca-40eb-bebe-8a180ad9c0ec" providerId="ADAL" clId="{3F572736-5B9C-42A0-B963-1266AEE50A40}" dt="2023-02-06T12:02:49.935" v="3201" actId="26606"/>
          <ac:spMkLst>
            <pc:docMk/>
            <pc:sldMk cId="1613673534" sldId="625"/>
            <ac:spMk id="51" creationId="{8D71EDA1-87BF-4D5D-AB79-F346FD19278A}"/>
          </ac:spMkLst>
        </pc:spChg>
        <pc:spChg chg="add del">
          <ac:chgData name="Grigoris Pavlou" userId="c1dd6e97-baca-40eb-bebe-8a180ad9c0ec" providerId="ADAL" clId="{3F572736-5B9C-42A0-B963-1266AEE50A40}" dt="2023-02-06T12:02:49.935" v="3201" actId="26606"/>
          <ac:spMkLst>
            <pc:docMk/>
            <pc:sldMk cId="1613673534" sldId="625"/>
            <ac:spMk id="52" creationId="{2BF0F1B2-C0FC-23D8-9E03-BF2F0DD19BA2}"/>
          </ac:spMkLst>
        </pc:spChg>
        <pc:spChg chg="add del">
          <ac:chgData name="Grigoris Pavlou" userId="c1dd6e97-baca-40eb-bebe-8a180ad9c0ec" providerId="ADAL" clId="{3F572736-5B9C-42A0-B963-1266AEE50A40}" dt="2023-02-07T07:21:10.321" v="6432" actId="26606"/>
          <ac:spMkLst>
            <pc:docMk/>
            <pc:sldMk cId="1613673534" sldId="625"/>
            <ac:spMk id="53" creationId="{DAAE4CDD-124C-4DCF-9584-B6033B545DD5}"/>
          </ac:spMkLst>
        </pc:spChg>
        <pc:spChg chg="add del">
          <ac:chgData name="Grigoris Pavlou" userId="c1dd6e97-baca-40eb-bebe-8a180ad9c0ec" providerId="ADAL" clId="{3F572736-5B9C-42A0-B963-1266AEE50A40}" dt="2023-02-06T12:02:52.106" v="3203" actId="26606"/>
          <ac:spMkLst>
            <pc:docMk/>
            <pc:sldMk cId="1613673534" sldId="625"/>
            <ac:spMk id="54" creationId="{C2554CA6-288E-4202-BC52-2E5A8F0C0AED}"/>
          </ac:spMkLst>
        </pc:spChg>
        <pc:spChg chg="add del">
          <ac:chgData name="Grigoris Pavlou" userId="c1dd6e97-baca-40eb-bebe-8a180ad9c0ec" providerId="ADAL" clId="{3F572736-5B9C-42A0-B963-1266AEE50A40}" dt="2023-02-06T12:02:52.106" v="3203" actId="26606"/>
          <ac:spMkLst>
            <pc:docMk/>
            <pc:sldMk cId="1613673534" sldId="625"/>
            <ac:spMk id="55" creationId="{B10BB131-AC8E-4A8E-A5D1-36260F720C3B}"/>
          </ac:spMkLst>
        </pc:spChg>
        <pc:spChg chg="add del">
          <ac:chgData name="Grigoris Pavlou" userId="c1dd6e97-baca-40eb-bebe-8a180ad9c0ec" providerId="ADAL" clId="{3F572736-5B9C-42A0-B963-1266AEE50A40}" dt="2023-02-06T12:02:52.106" v="3203" actId="26606"/>
          <ac:spMkLst>
            <pc:docMk/>
            <pc:sldMk cId="1613673534" sldId="625"/>
            <ac:spMk id="56" creationId="{5B7778FC-632E-4DCA-A7CB-0D7731CCF970}"/>
          </ac:spMkLst>
        </pc:spChg>
        <pc:spChg chg="add del">
          <ac:chgData name="Grigoris Pavlou" userId="c1dd6e97-baca-40eb-bebe-8a180ad9c0ec" providerId="ADAL" clId="{3F572736-5B9C-42A0-B963-1266AEE50A40}" dt="2023-02-06T12:02:52.106" v="3203" actId="26606"/>
          <ac:spMkLst>
            <pc:docMk/>
            <pc:sldMk cId="1613673534" sldId="625"/>
            <ac:spMk id="57" creationId="{FA23A907-97FB-4A8F-880A-DD77401C4296}"/>
          </ac:spMkLst>
        </pc:spChg>
        <pc:spChg chg="add del">
          <ac:chgData name="Grigoris Pavlou" userId="c1dd6e97-baca-40eb-bebe-8a180ad9c0ec" providerId="ADAL" clId="{3F572736-5B9C-42A0-B963-1266AEE50A40}" dt="2023-02-06T12:02:52.106" v="3203" actId="26606"/>
          <ac:spMkLst>
            <pc:docMk/>
            <pc:sldMk cId="1613673534" sldId="625"/>
            <ac:spMk id="58" creationId="{2BF0F1B2-C0FC-23D8-9E03-BF2F0DD19BA2}"/>
          </ac:spMkLst>
        </pc:spChg>
        <pc:spChg chg="add del">
          <ac:chgData name="Grigoris Pavlou" userId="c1dd6e97-baca-40eb-bebe-8a180ad9c0ec" providerId="ADAL" clId="{3F572736-5B9C-42A0-B963-1266AEE50A40}" dt="2023-02-07T07:21:10.321" v="6432" actId="26606"/>
          <ac:spMkLst>
            <pc:docMk/>
            <pc:sldMk cId="1613673534" sldId="625"/>
            <ac:spMk id="59" creationId="{081E4A58-353D-44AE-B2FC-2A74E2E400F7}"/>
          </ac:spMkLst>
        </pc:spChg>
        <pc:spChg chg="add del">
          <ac:chgData name="Grigoris Pavlou" userId="c1dd6e97-baca-40eb-bebe-8a180ad9c0ec" providerId="ADAL" clId="{3F572736-5B9C-42A0-B963-1266AEE50A40}" dt="2023-02-06T12:04:22.488" v="3222" actId="26606"/>
          <ac:spMkLst>
            <pc:docMk/>
            <pc:sldMk cId="1613673534" sldId="625"/>
            <ac:spMk id="60" creationId="{907EF6B7-1338-4443-8C46-6A318D952DFD}"/>
          </ac:spMkLst>
        </pc:spChg>
        <pc:spChg chg="add del">
          <ac:chgData name="Grigoris Pavlou" userId="c1dd6e97-baca-40eb-bebe-8a180ad9c0ec" providerId="ADAL" clId="{3F572736-5B9C-42A0-B963-1266AEE50A40}" dt="2023-02-06T12:04:22.488" v="3222" actId="26606"/>
          <ac:spMkLst>
            <pc:docMk/>
            <pc:sldMk cId="1613673534" sldId="625"/>
            <ac:spMk id="61" creationId="{DAAE4CDD-124C-4DCF-9584-B6033B545DD5}"/>
          </ac:spMkLst>
        </pc:spChg>
        <pc:spChg chg="add del">
          <ac:chgData name="Grigoris Pavlou" userId="c1dd6e97-baca-40eb-bebe-8a180ad9c0ec" providerId="ADAL" clId="{3F572736-5B9C-42A0-B963-1266AEE50A40}" dt="2023-02-06T12:04:22.488" v="3222" actId="26606"/>
          <ac:spMkLst>
            <pc:docMk/>
            <pc:sldMk cId="1613673534" sldId="625"/>
            <ac:spMk id="62" creationId="{081E4A58-353D-44AE-B2FC-2A74E2E400F7}"/>
          </ac:spMkLst>
        </pc:spChg>
        <pc:spChg chg="add del mod">
          <ac:chgData name="Grigoris Pavlou" userId="c1dd6e97-baca-40eb-bebe-8a180ad9c0ec" providerId="ADAL" clId="{3F572736-5B9C-42A0-B963-1266AEE50A40}" dt="2023-02-06T12:04:22.488" v="3222" actId="26606"/>
          <ac:spMkLst>
            <pc:docMk/>
            <pc:sldMk cId="1613673534" sldId="625"/>
            <ac:spMk id="63" creationId="{2BF0F1B2-C0FC-23D8-9E03-BF2F0DD19BA2}"/>
          </ac:spMkLst>
        </pc:spChg>
        <pc:spChg chg="add del">
          <ac:chgData name="Grigoris Pavlou" userId="c1dd6e97-baca-40eb-bebe-8a180ad9c0ec" providerId="ADAL" clId="{3F572736-5B9C-42A0-B963-1266AEE50A40}" dt="2023-02-07T07:20:48.325" v="6428" actId="26606"/>
          <ac:spMkLst>
            <pc:docMk/>
            <pc:sldMk cId="1613673534" sldId="625"/>
            <ac:spMk id="64" creationId="{1C799903-48D5-4A31-A1A2-541072D9771E}"/>
          </ac:spMkLst>
        </pc:spChg>
        <pc:spChg chg="add del">
          <ac:chgData name="Grigoris Pavlou" userId="c1dd6e97-baca-40eb-bebe-8a180ad9c0ec" providerId="ADAL" clId="{3F572736-5B9C-42A0-B963-1266AEE50A40}" dt="2023-02-07T07:20:48.325" v="6428" actId="26606"/>
          <ac:spMkLst>
            <pc:docMk/>
            <pc:sldMk cId="1613673534" sldId="625"/>
            <ac:spMk id="65" creationId="{E1B96AD6-92A9-4273-A62B-96A1C3E0BA95}"/>
          </ac:spMkLst>
        </pc:spChg>
        <pc:spChg chg="add del">
          <ac:chgData name="Grigoris Pavlou" userId="c1dd6e97-baca-40eb-bebe-8a180ad9c0ec" providerId="ADAL" clId="{3F572736-5B9C-42A0-B963-1266AEE50A40}" dt="2023-02-07T07:20:48.325" v="6428" actId="26606"/>
          <ac:spMkLst>
            <pc:docMk/>
            <pc:sldMk cId="1613673534" sldId="625"/>
            <ac:spMk id="66" creationId="{8EFFF109-FC58-4FD3-BE05-9775A1310F55}"/>
          </ac:spMkLst>
        </pc:spChg>
        <pc:spChg chg="add del">
          <ac:chgData name="Grigoris Pavlou" userId="c1dd6e97-baca-40eb-bebe-8a180ad9c0ec" providerId="ADAL" clId="{3F572736-5B9C-42A0-B963-1266AEE50A40}" dt="2023-02-07T07:20:48.325" v="6428" actId="26606"/>
          <ac:spMkLst>
            <pc:docMk/>
            <pc:sldMk cId="1613673534" sldId="625"/>
            <ac:spMk id="67" creationId="{463EEC44-1BA3-44ED-81FC-A644B04B2A44}"/>
          </ac:spMkLst>
        </pc:spChg>
        <pc:spChg chg="add del">
          <ac:chgData name="Grigoris Pavlou" userId="c1dd6e97-baca-40eb-bebe-8a180ad9c0ec" providerId="ADAL" clId="{3F572736-5B9C-42A0-B963-1266AEE50A40}" dt="2023-02-06T12:03:26.782" v="3206" actId="26606"/>
          <ac:spMkLst>
            <pc:docMk/>
            <pc:sldMk cId="1613673534" sldId="625"/>
            <ac:spMk id="68" creationId="{E92FEB64-6EEA-4759-B4A4-BD2C1E660BA8}"/>
          </ac:spMkLst>
        </pc:spChg>
        <pc:spChg chg="add del">
          <ac:chgData name="Grigoris Pavlou" userId="c1dd6e97-baca-40eb-bebe-8a180ad9c0ec" providerId="ADAL" clId="{3F572736-5B9C-42A0-B963-1266AEE50A40}" dt="2023-02-07T07:21:09.869" v="6430" actId="26606"/>
          <ac:spMkLst>
            <pc:docMk/>
            <pc:sldMk cId="1613673534" sldId="625"/>
            <ac:spMk id="69" creationId="{76EFD3D9-44F0-4267-BCC1-1613E79D8274}"/>
          </ac:spMkLst>
        </pc:spChg>
        <pc:spChg chg="add del">
          <ac:chgData name="Grigoris Pavlou" userId="c1dd6e97-baca-40eb-bebe-8a180ad9c0ec" providerId="ADAL" clId="{3F572736-5B9C-42A0-B963-1266AEE50A40}" dt="2023-02-06T12:03:26.782" v="3206" actId="26606"/>
          <ac:spMkLst>
            <pc:docMk/>
            <pc:sldMk cId="1613673534" sldId="625"/>
            <ac:spMk id="70" creationId="{B10BB131-AC8E-4A8E-A5D1-36260F720C3B}"/>
          </ac:spMkLst>
        </pc:spChg>
        <pc:spChg chg="add del">
          <ac:chgData name="Grigoris Pavlou" userId="c1dd6e97-baca-40eb-bebe-8a180ad9c0ec" providerId="ADAL" clId="{3F572736-5B9C-42A0-B963-1266AEE50A40}" dt="2023-02-07T07:21:09.869" v="6430" actId="26606"/>
          <ac:spMkLst>
            <pc:docMk/>
            <pc:sldMk cId="1613673534" sldId="625"/>
            <ac:spMk id="71" creationId="{A779A851-95D6-41AF-937A-B0E4B7F6FA8D}"/>
          </ac:spMkLst>
        </pc:spChg>
        <pc:spChg chg="add del">
          <ac:chgData name="Grigoris Pavlou" userId="c1dd6e97-baca-40eb-bebe-8a180ad9c0ec" providerId="ADAL" clId="{3F572736-5B9C-42A0-B963-1266AEE50A40}" dt="2023-02-06T12:03:26.782" v="3206" actId="26606"/>
          <ac:spMkLst>
            <pc:docMk/>
            <pc:sldMk cId="1613673534" sldId="625"/>
            <ac:spMk id="72" creationId="{14847E93-7DC1-4D4B-8829-B19AA7137C50}"/>
          </ac:spMkLst>
        </pc:spChg>
        <pc:spChg chg="add del">
          <ac:chgData name="Grigoris Pavlou" userId="c1dd6e97-baca-40eb-bebe-8a180ad9c0ec" providerId="ADAL" clId="{3F572736-5B9C-42A0-B963-1266AEE50A40}" dt="2023-02-07T07:21:09.869" v="6430" actId="26606"/>
          <ac:spMkLst>
            <pc:docMk/>
            <pc:sldMk cId="1613673534" sldId="625"/>
            <ac:spMk id="73" creationId="{953FB2E7-B6CB-429C-81EB-D9516D6D5C8D}"/>
          </ac:spMkLst>
        </pc:spChg>
        <pc:spChg chg="add del">
          <ac:chgData name="Grigoris Pavlou" userId="c1dd6e97-baca-40eb-bebe-8a180ad9c0ec" providerId="ADAL" clId="{3F572736-5B9C-42A0-B963-1266AEE50A40}" dt="2023-02-06T12:03:26.782" v="3206" actId="26606"/>
          <ac:spMkLst>
            <pc:docMk/>
            <pc:sldMk cId="1613673534" sldId="625"/>
            <ac:spMk id="74" creationId="{5566D6E1-03A1-4D73-A4E0-35D74D568A04}"/>
          </ac:spMkLst>
        </pc:spChg>
        <pc:spChg chg="add del">
          <ac:chgData name="Grigoris Pavlou" userId="c1dd6e97-baca-40eb-bebe-8a180ad9c0ec" providerId="ADAL" clId="{3F572736-5B9C-42A0-B963-1266AEE50A40}" dt="2023-02-07T07:21:09.869" v="6430" actId="26606"/>
          <ac:spMkLst>
            <pc:docMk/>
            <pc:sldMk cId="1613673534" sldId="625"/>
            <ac:spMk id="75" creationId="{2EC40DB1-B719-4A13-9A4D-0966B4B27866}"/>
          </ac:spMkLst>
        </pc:spChg>
        <pc:spChg chg="add del">
          <ac:chgData name="Grigoris Pavlou" userId="c1dd6e97-baca-40eb-bebe-8a180ad9c0ec" providerId="ADAL" clId="{3F572736-5B9C-42A0-B963-1266AEE50A40}" dt="2023-02-06T12:03:26.782" v="3206" actId="26606"/>
          <ac:spMkLst>
            <pc:docMk/>
            <pc:sldMk cId="1613673534" sldId="625"/>
            <ac:spMk id="76" creationId="{9F835A99-04AC-494A-A572-AFE8413CC938}"/>
          </ac:spMkLst>
        </pc:spChg>
        <pc:spChg chg="add del">
          <ac:chgData name="Grigoris Pavlou" userId="c1dd6e97-baca-40eb-bebe-8a180ad9c0ec" providerId="ADAL" clId="{3F572736-5B9C-42A0-B963-1266AEE50A40}" dt="2023-02-07T07:21:09.869" v="6430" actId="26606"/>
          <ac:spMkLst>
            <pc:docMk/>
            <pc:sldMk cId="1613673534" sldId="625"/>
            <ac:spMk id="77" creationId="{82211336-CFF3-412D-868A-6679C1004C45}"/>
          </ac:spMkLst>
        </pc:spChg>
        <pc:spChg chg="add del">
          <ac:chgData name="Grigoris Pavlou" userId="c1dd6e97-baca-40eb-bebe-8a180ad9c0ec" providerId="ADAL" clId="{3F572736-5B9C-42A0-B963-1266AEE50A40}" dt="2023-02-06T12:03:26.782" v="3206" actId="26606"/>
          <ac:spMkLst>
            <pc:docMk/>
            <pc:sldMk cId="1613673534" sldId="625"/>
            <ac:spMk id="78" creationId="{7B786209-1B0B-4CA9-9BDD-F7327066A84D}"/>
          </ac:spMkLst>
        </pc:spChg>
        <pc:spChg chg="add del">
          <ac:chgData name="Grigoris Pavlou" userId="c1dd6e97-baca-40eb-bebe-8a180ad9c0ec" providerId="ADAL" clId="{3F572736-5B9C-42A0-B963-1266AEE50A40}" dt="2023-02-06T12:03:26.782" v="3206" actId="26606"/>
          <ac:spMkLst>
            <pc:docMk/>
            <pc:sldMk cId="1613673534" sldId="625"/>
            <ac:spMk id="80" creationId="{2D2964BB-484D-45AE-AD66-D407D0629652}"/>
          </ac:spMkLst>
        </pc:spChg>
        <pc:spChg chg="add del">
          <ac:chgData name="Grigoris Pavlou" userId="c1dd6e97-baca-40eb-bebe-8a180ad9c0ec" providerId="ADAL" clId="{3F572736-5B9C-42A0-B963-1266AEE50A40}" dt="2023-02-06T12:03:26.782" v="3206" actId="26606"/>
          <ac:spMkLst>
            <pc:docMk/>
            <pc:sldMk cId="1613673534" sldId="625"/>
            <ac:spMk id="82" creationId="{6691AC69-A76E-4DAB-B565-468B6B87ACF3}"/>
          </ac:spMkLst>
        </pc:spChg>
        <pc:spChg chg="add del">
          <ac:chgData name="Grigoris Pavlou" userId="c1dd6e97-baca-40eb-bebe-8a180ad9c0ec" providerId="ADAL" clId="{3F572736-5B9C-42A0-B963-1266AEE50A40}" dt="2023-02-06T12:03:27.645" v="3208" actId="26606"/>
          <ac:spMkLst>
            <pc:docMk/>
            <pc:sldMk cId="1613673534" sldId="625"/>
            <ac:spMk id="84" creationId="{18873D23-2DCF-4B31-A009-95721C06E8E1}"/>
          </ac:spMkLst>
        </pc:spChg>
        <pc:spChg chg="add del">
          <ac:chgData name="Grigoris Pavlou" userId="c1dd6e97-baca-40eb-bebe-8a180ad9c0ec" providerId="ADAL" clId="{3F572736-5B9C-42A0-B963-1266AEE50A40}" dt="2023-02-06T12:03:27.645" v="3208" actId="26606"/>
          <ac:spMkLst>
            <pc:docMk/>
            <pc:sldMk cId="1613673534" sldId="625"/>
            <ac:spMk id="85" creationId="{C13EF075-D4EF-4929-ADBC-91B27DA19955}"/>
          </ac:spMkLst>
        </pc:spChg>
        <pc:spChg chg="add del">
          <ac:chgData name="Grigoris Pavlou" userId="c1dd6e97-baca-40eb-bebe-8a180ad9c0ec" providerId="ADAL" clId="{3F572736-5B9C-42A0-B963-1266AEE50A40}" dt="2023-02-06T12:03:29.934" v="3210" actId="26606"/>
          <ac:spMkLst>
            <pc:docMk/>
            <pc:sldMk cId="1613673534" sldId="625"/>
            <ac:spMk id="90" creationId="{1709F1D5-B0F1-4714-A239-E5B61C161915}"/>
          </ac:spMkLst>
        </pc:spChg>
        <pc:spChg chg="add del">
          <ac:chgData name="Grigoris Pavlou" userId="c1dd6e97-baca-40eb-bebe-8a180ad9c0ec" providerId="ADAL" clId="{3F572736-5B9C-42A0-B963-1266AEE50A40}" dt="2023-02-06T12:03:29.934" v="3210" actId="26606"/>
          <ac:spMkLst>
            <pc:docMk/>
            <pc:sldMk cId="1613673534" sldId="625"/>
            <ac:spMk id="91" creationId="{228FB460-D3FF-4440-A020-05982A09E517}"/>
          </ac:spMkLst>
        </pc:spChg>
        <pc:spChg chg="add del">
          <ac:chgData name="Grigoris Pavlou" userId="c1dd6e97-baca-40eb-bebe-8a180ad9c0ec" providerId="ADAL" clId="{3F572736-5B9C-42A0-B963-1266AEE50A40}" dt="2023-02-06T12:03:29.934" v="3210" actId="26606"/>
          <ac:spMkLst>
            <pc:docMk/>
            <pc:sldMk cId="1613673534" sldId="625"/>
            <ac:spMk id="92" creationId="{14847E93-7DC1-4D4B-8829-B19AA7137C50}"/>
          </ac:spMkLst>
        </pc:spChg>
        <pc:spChg chg="add del">
          <ac:chgData name="Grigoris Pavlou" userId="c1dd6e97-baca-40eb-bebe-8a180ad9c0ec" providerId="ADAL" clId="{3F572736-5B9C-42A0-B963-1266AEE50A40}" dt="2023-02-06T12:03:29.934" v="3210" actId="26606"/>
          <ac:spMkLst>
            <pc:docMk/>
            <pc:sldMk cId="1613673534" sldId="625"/>
            <ac:spMk id="93" creationId="{5566D6E1-03A1-4D73-A4E0-35D74D568A04}"/>
          </ac:spMkLst>
        </pc:spChg>
        <pc:spChg chg="add del">
          <ac:chgData name="Grigoris Pavlou" userId="c1dd6e97-baca-40eb-bebe-8a180ad9c0ec" providerId="ADAL" clId="{3F572736-5B9C-42A0-B963-1266AEE50A40}" dt="2023-02-06T12:03:29.934" v="3210" actId="26606"/>
          <ac:spMkLst>
            <pc:docMk/>
            <pc:sldMk cId="1613673534" sldId="625"/>
            <ac:spMk id="94" creationId="{9F835A99-04AC-494A-A572-AFE8413CC938}"/>
          </ac:spMkLst>
        </pc:spChg>
        <pc:spChg chg="add del">
          <ac:chgData name="Grigoris Pavlou" userId="c1dd6e97-baca-40eb-bebe-8a180ad9c0ec" providerId="ADAL" clId="{3F572736-5B9C-42A0-B963-1266AEE50A40}" dt="2023-02-06T12:03:29.934" v="3210" actId="26606"/>
          <ac:spMkLst>
            <pc:docMk/>
            <pc:sldMk cId="1613673534" sldId="625"/>
            <ac:spMk id="95" creationId="{7B786209-1B0B-4CA9-9BDD-F7327066A84D}"/>
          </ac:spMkLst>
        </pc:spChg>
        <pc:spChg chg="add del">
          <ac:chgData name="Grigoris Pavlou" userId="c1dd6e97-baca-40eb-bebe-8a180ad9c0ec" providerId="ADAL" clId="{3F572736-5B9C-42A0-B963-1266AEE50A40}" dt="2023-02-06T12:03:29.934" v="3210" actId="26606"/>
          <ac:spMkLst>
            <pc:docMk/>
            <pc:sldMk cId="1613673534" sldId="625"/>
            <ac:spMk id="96" creationId="{2D2964BB-484D-45AE-AD66-D407D0629652}"/>
          </ac:spMkLst>
        </pc:spChg>
        <pc:spChg chg="add del">
          <ac:chgData name="Grigoris Pavlou" userId="c1dd6e97-baca-40eb-bebe-8a180ad9c0ec" providerId="ADAL" clId="{3F572736-5B9C-42A0-B963-1266AEE50A40}" dt="2023-02-06T12:03:29.934" v="3210" actId="26606"/>
          <ac:spMkLst>
            <pc:docMk/>
            <pc:sldMk cId="1613673534" sldId="625"/>
            <ac:spMk id="97" creationId="{6691AC69-A76E-4DAB-B565-468B6B87ACF3}"/>
          </ac:spMkLst>
        </pc:spChg>
        <pc:spChg chg="add del">
          <ac:chgData name="Grigoris Pavlou" userId="c1dd6e97-baca-40eb-bebe-8a180ad9c0ec" providerId="ADAL" clId="{3F572736-5B9C-42A0-B963-1266AEE50A40}" dt="2023-02-06T12:04:22.485" v="3221" actId="26606"/>
          <ac:spMkLst>
            <pc:docMk/>
            <pc:sldMk cId="1613673534" sldId="625"/>
            <ac:spMk id="99" creationId="{907EF6B7-1338-4443-8C46-6A318D952DFD}"/>
          </ac:spMkLst>
        </pc:spChg>
        <pc:spChg chg="add del">
          <ac:chgData name="Grigoris Pavlou" userId="c1dd6e97-baca-40eb-bebe-8a180ad9c0ec" providerId="ADAL" clId="{3F572736-5B9C-42A0-B963-1266AEE50A40}" dt="2023-02-06T12:04:22.485" v="3221" actId="26606"/>
          <ac:spMkLst>
            <pc:docMk/>
            <pc:sldMk cId="1613673534" sldId="625"/>
            <ac:spMk id="100" creationId="{DAAE4CDD-124C-4DCF-9584-B6033B545DD5}"/>
          </ac:spMkLst>
        </pc:spChg>
        <pc:spChg chg="add del">
          <ac:chgData name="Grigoris Pavlou" userId="c1dd6e97-baca-40eb-bebe-8a180ad9c0ec" providerId="ADAL" clId="{3F572736-5B9C-42A0-B963-1266AEE50A40}" dt="2023-02-06T12:04:22.485" v="3221" actId="26606"/>
          <ac:spMkLst>
            <pc:docMk/>
            <pc:sldMk cId="1613673534" sldId="625"/>
            <ac:spMk id="101" creationId="{081E4A58-353D-44AE-B2FC-2A74E2E400F7}"/>
          </ac:spMkLst>
        </pc:spChg>
        <pc:grpChg chg="add del">
          <ac:chgData name="Grigoris Pavlou" userId="c1dd6e97-baca-40eb-bebe-8a180ad9c0ec" providerId="ADAL" clId="{3F572736-5B9C-42A0-B963-1266AEE50A40}" dt="2023-02-06T12:03:27.645" v="3208" actId="26606"/>
          <ac:grpSpMkLst>
            <pc:docMk/>
            <pc:sldMk cId="1613673534" sldId="625"/>
            <ac:grpSpMk id="86" creationId="{DAA26DFA-AAB2-4973-9C17-16D587C7B198}"/>
          </ac:grpSpMkLst>
        </pc:grpChg>
        <pc:graphicFrameChg chg="add del">
          <ac:chgData name="Grigoris Pavlou" userId="c1dd6e97-baca-40eb-bebe-8a180ad9c0ec" providerId="ADAL" clId="{3F572736-5B9C-42A0-B963-1266AEE50A40}" dt="2023-02-03T12:39:03.450" v="1318" actId="26606"/>
          <ac:graphicFrameMkLst>
            <pc:docMk/>
            <pc:sldMk cId="1613673534" sldId="625"/>
            <ac:graphicFrameMk id="40" creationId="{C4ED7C77-E077-28B6-A8C3-11CB0BF24273}"/>
          </ac:graphicFrameMkLst>
        </pc:graphicFrameChg>
        <pc:graphicFrameChg chg="add del">
          <ac:chgData name="Grigoris Pavlou" userId="c1dd6e97-baca-40eb-bebe-8a180ad9c0ec" providerId="ADAL" clId="{3F572736-5B9C-42A0-B963-1266AEE50A40}" dt="2023-02-06T12:02:47.652" v="3199" actId="26606"/>
          <ac:graphicFrameMkLst>
            <pc:docMk/>
            <pc:sldMk cId="1613673534" sldId="625"/>
            <ac:graphicFrameMk id="43" creationId="{244AAF85-A34B-A7F0-D146-3D1859069A4C}"/>
          </ac:graphicFrameMkLst>
        </pc:graphicFrameChg>
        <pc:picChg chg="add del">
          <ac:chgData name="Grigoris Pavlou" userId="c1dd6e97-baca-40eb-bebe-8a180ad9c0ec" providerId="ADAL" clId="{3F572736-5B9C-42A0-B963-1266AEE50A40}" dt="2023-02-03T12:39:03.450" v="1318" actId="26606"/>
          <ac:picMkLst>
            <pc:docMk/>
            <pc:sldMk cId="1613673534" sldId="625"/>
            <ac:picMk id="39" creationId="{9B25AA1F-928B-75CB-4899-A7BF557A7A52}"/>
          </ac:picMkLst>
        </pc:picChg>
        <pc:picChg chg="add del">
          <ac:chgData name="Grigoris Pavlou" userId="c1dd6e97-baca-40eb-bebe-8a180ad9c0ec" providerId="ADAL" clId="{3F572736-5B9C-42A0-B963-1266AEE50A40}" dt="2023-02-06T12:02:47.652" v="3199" actId="26606"/>
          <ac:picMkLst>
            <pc:docMk/>
            <pc:sldMk cId="1613673534" sldId="625"/>
            <ac:picMk id="42" creationId="{08858314-6D5A-24AD-0891-B28ABD2E6281}"/>
          </ac:picMkLst>
        </pc:picChg>
      </pc:sldChg>
      <pc:sldChg chg="modSp">
        <pc:chgData name="Grigoris Pavlou" userId="c1dd6e97-baca-40eb-bebe-8a180ad9c0ec" providerId="ADAL" clId="{3F572736-5B9C-42A0-B963-1266AEE50A40}" dt="2023-02-06T12:03:56.848" v="3220"/>
        <pc:sldMkLst>
          <pc:docMk/>
          <pc:sldMk cId="541285734" sldId="626"/>
        </pc:sldMkLst>
        <pc:spChg chg="mod">
          <ac:chgData name="Grigoris Pavlou" userId="c1dd6e97-baca-40eb-bebe-8a180ad9c0ec" providerId="ADAL" clId="{3F572736-5B9C-42A0-B963-1266AEE50A40}" dt="2023-02-06T12:03:56.848" v="3220"/>
          <ac:spMkLst>
            <pc:docMk/>
            <pc:sldMk cId="541285734" sldId="626"/>
            <ac:spMk id="2" creationId="{C00C56C2-5B36-B977-E458-7F9FBFC1C743}"/>
          </ac:spMkLst>
        </pc:spChg>
        <pc:graphicFrameChg chg="mod">
          <ac:chgData name="Grigoris Pavlou" userId="c1dd6e97-baca-40eb-bebe-8a180ad9c0ec" providerId="ADAL" clId="{3F572736-5B9C-42A0-B963-1266AEE50A40}" dt="2023-02-06T11:58:36.207" v="3171" actId="20577"/>
          <ac:graphicFrameMkLst>
            <pc:docMk/>
            <pc:sldMk cId="541285734" sldId="626"/>
            <ac:graphicFrameMk id="7" creationId="{BC41F5B9-5520-91DB-4114-FE33CCC271E3}"/>
          </ac:graphicFrameMkLst>
        </pc:graphicFrameChg>
      </pc:sldChg>
      <pc:sldChg chg="del">
        <pc:chgData name="Grigoris Pavlou" userId="c1dd6e97-baca-40eb-bebe-8a180ad9c0ec" providerId="ADAL" clId="{3F572736-5B9C-42A0-B963-1266AEE50A40}" dt="2023-02-03T12:20:54.023" v="1288" actId="47"/>
        <pc:sldMkLst>
          <pc:docMk/>
          <pc:sldMk cId="670212291" sldId="627"/>
        </pc:sldMkLst>
      </pc:sldChg>
      <pc:sldChg chg="addSp delSp modSp del mod ord setBg setClrOvrMap">
        <pc:chgData name="Grigoris Pavlou" userId="c1dd6e97-baca-40eb-bebe-8a180ad9c0ec" providerId="ADAL" clId="{3F572736-5B9C-42A0-B963-1266AEE50A40}" dt="2023-02-06T14:28:15.245" v="4691" actId="47"/>
        <pc:sldMkLst>
          <pc:docMk/>
          <pc:sldMk cId="1319800952" sldId="628"/>
        </pc:sldMkLst>
        <pc:spChg chg="mod">
          <ac:chgData name="Grigoris Pavlou" userId="c1dd6e97-baca-40eb-bebe-8a180ad9c0ec" providerId="ADAL" clId="{3F572736-5B9C-42A0-B963-1266AEE50A40}" dt="2023-02-06T12:06:14.516" v="3247" actId="26606"/>
          <ac:spMkLst>
            <pc:docMk/>
            <pc:sldMk cId="1319800952" sldId="628"/>
            <ac:spMk id="2" creationId="{9C9A55AE-B0C1-95E8-D325-0A8A6CA6BC46}"/>
          </ac:spMkLst>
        </pc:spChg>
        <pc:spChg chg="add del mod">
          <ac:chgData name="Grigoris Pavlou" userId="c1dd6e97-baca-40eb-bebe-8a180ad9c0ec" providerId="ADAL" clId="{3F572736-5B9C-42A0-B963-1266AEE50A40}" dt="2023-02-06T14:26:12.221" v="4689" actId="20577"/>
          <ac:spMkLst>
            <pc:docMk/>
            <pc:sldMk cId="1319800952" sldId="628"/>
            <ac:spMk id="3" creationId="{746AB8E3-A24B-D7C5-8EDA-5233AF7E25F6}"/>
          </ac:spMkLst>
        </pc:spChg>
        <pc:spChg chg="add del">
          <ac:chgData name="Grigoris Pavlou" userId="c1dd6e97-baca-40eb-bebe-8a180ad9c0ec" providerId="ADAL" clId="{3F572736-5B9C-42A0-B963-1266AEE50A40}" dt="2023-02-06T12:06:07.398" v="3243" actId="26606"/>
          <ac:spMkLst>
            <pc:docMk/>
            <pc:sldMk cId="1319800952" sldId="628"/>
            <ac:spMk id="7" creationId="{18873D23-2DCF-4B31-A009-95721C06E8E1}"/>
          </ac:spMkLst>
        </pc:spChg>
        <pc:spChg chg="add del">
          <ac:chgData name="Grigoris Pavlou" userId="c1dd6e97-baca-40eb-bebe-8a180ad9c0ec" providerId="ADAL" clId="{3F572736-5B9C-42A0-B963-1266AEE50A40}" dt="2023-02-06T12:05:54.943" v="3225" actId="26606"/>
          <ac:spMkLst>
            <pc:docMk/>
            <pc:sldMk cId="1319800952" sldId="628"/>
            <ac:spMk id="8" creationId="{98DDA986-B6EE-4642-AC60-0490373E69D0}"/>
          </ac:spMkLst>
        </pc:spChg>
        <pc:spChg chg="add del">
          <ac:chgData name="Grigoris Pavlou" userId="c1dd6e97-baca-40eb-bebe-8a180ad9c0ec" providerId="ADAL" clId="{3F572736-5B9C-42A0-B963-1266AEE50A40}" dt="2023-02-06T12:06:07.398" v="3243" actId="26606"/>
          <ac:spMkLst>
            <pc:docMk/>
            <pc:sldMk cId="1319800952" sldId="628"/>
            <ac:spMk id="9" creationId="{C13EF075-D4EF-4929-ADBC-91B27DA19955}"/>
          </ac:spMkLst>
        </pc:spChg>
        <pc:spChg chg="add del">
          <ac:chgData name="Grigoris Pavlou" userId="c1dd6e97-baca-40eb-bebe-8a180ad9c0ec" providerId="ADAL" clId="{3F572736-5B9C-42A0-B963-1266AEE50A40}" dt="2023-02-06T12:05:54.943" v="3225" actId="26606"/>
          <ac:spMkLst>
            <pc:docMk/>
            <pc:sldMk cId="1319800952" sldId="628"/>
            <ac:spMk id="10" creationId="{80B62878-12EF-4E97-A284-47BAFC30DA2E}"/>
          </ac:spMkLst>
        </pc:spChg>
        <pc:spChg chg="add del">
          <ac:chgData name="Grigoris Pavlou" userId="c1dd6e97-baca-40eb-bebe-8a180ad9c0ec" providerId="ADAL" clId="{3F572736-5B9C-42A0-B963-1266AEE50A40}" dt="2023-02-06T12:05:54.943" v="3225" actId="26606"/>
          <ac:spMkLst>
            <pc:docMk/>
            <pc:sldMk cId="1319800952" sldId="628"/>
            <ac:spMk id="12" creationId="{6D79188D-1ED5-4705-B8C7-5D6FB7670AB3}"/>
          </ac:spMkLst>
        </pc:spChg>
        <pc:spChg chg="add del">
          <ac:chgData name="Grigoris Pavlou" userId="c1dd6e97-baca-40eb-bebe-8a180ad9c0ec" providerId="ADAL" clId="{3F572736-5B9C-42A0-B963-1266AEE50A40}" dt="2023-02-06T12:05:55.674" v="3227" actId="26606"/>
          <ac:spMkLst>
            <pc:docMk/>
            <pc:sldMk cId="1319800952" sldId="628"/>
            <ac:spMk id="14" creationId="{AD72D4D1-076F-49D3-9889-EFC4F6D7CA66}"/>
          </ac:spMkLst>
        </pc:spChg>
        <pc:spChg chg="add del">
          <ac:chgData name="Grigoris Pavlou" userId="c1dd6e97-baca-40eb-bebe-8a180ad9c0ec" providerId="ADAL" clId="{3F572736-5B9C-42A0-B963-1266AEE50A40}" dt="2023-02-06T12:06:04.421" v="3237" actId="26606"/>
          <ac:spMkLst>
            <pc:docMk/>
            <pc:sldMk cId="1319800952" sldId="628"/>
            <ac:spMk id="16" creationId="{D2B78728-A580-49A7-84F9-6EF6F583ADE0}"/>
          </ac:spMkLst>
        </pc:spChg>
        <pc:spChg chg="add del">
          <ac:chgData name="Grigoris Pavlou" userId="c1dd6e97-baca-40eb-bebe-8a180ad9c0ec" providerId="ADAL" clId="{3F572736-5B9C-42A0-B963-1266AEE50A40}" dt="2023-02-06T12:05:56.651" v="3229" actId="26606"/>
          <ac:spMkLst>
            <pc:docMk/>
            <pc:sldMk cId="1319800952" sldId="628"/>
            <ac:spMk id="17" creationId="{2029D5AD-8348-4446-B191-6A9B6FE03F21}"/>
          </ac:spMkLst>
        </pc:spChg>
        <pc:spChg chg="add del">
          <ac:chgData name="Grigoris Pavlou" userId="c1dd6e97-baca-40eb-bebe-8a180ad9c0ec" providerId="ADAL" clId="{3F572736-5B9C-42A0-B963-1266AEE50A40}" dt="2023-02-06T12:05:56.651" v="3229" actId="26606"/>
          <ac:spMkLst>
            <pc:docMk/>
            <pc:sldMk cId="1319800952" sldId="628"/>
            <ac:spMk id="18" creationId="{A3F395A2-2B64-4749-BD93-2F159C7E1FB5}"/>
          </ac:spMkLst>
        </pc:spChg>
        <pc:spChg chg="add del">
          <ac:chgData name="Grigoris Pavlou" userId="c1dd6e97-baca-40eb-bebe-8a180ad9c0ec" providerId="ADAL" clId="{3F572736-5B9C-42A0-B963-1266AEE50A40}" dt="2023-02-06T12:05:56.651" v="3229" actId="26606"/>
          <ac:spMkLst>
            <pc:docMk/>
            <pc:sldMk cId="1319800952" sldId="628"/>
            <ac:spMk id="19" creationId="{5CF0135B-EAB8-4CA0-896C-2D897ECD28BC}"/>
          </ac:spMkLst>
        </pc:spChg>
        <pc:spChg chg="add del">
          <ac:chgData name="Grigoris Pavlou" userId="c1dd6e97-baca-40eb-bebe-8a180ad9c0ec" providerId="ADAL" clId="{3F572736-5B9C-42A0-B963-1266AEE50A40}" dt="2023-02-06T12:05:56.651" v="3229" actId="26606"/>
          <ac:spMkLst>
            <pc:docMk/>
            <pc:sldMk cId="1319800952" sldId="628"/>
            <ac:spMk id="20" creationId="{92C3387C-D24F-4737-8A37-1DC5CFF09CFA}"/>
          </ac:spMkLst>
        </pc:spChg>
        <pc:spChg chg="add del">
          <ac:chgData name="Grigoris Pavlou" userId="c1dd6e97-baca-40eb-bebe-8a180ad9c0ec" providerId="ADAL" clId="{3F572736-5B9C-42A0-B963-1266AEE50A40}" dt="2023-02-06T12:05:59.113" v="3231" actId="26606"/>
          <ac:spMkLst>
            <pc:docMk/>
            <pc:sldMk cId="1319800952" sldId="628"/>
            <ac:spMk id="22" creationId="{AD21898E-86C0-4C8A-A76C-DF33E844C87A}"/>
          </ac:spMkLst>
        </pc:spChg>
        <pc:spChg chg="add del">
          <ac:chgData name="Grigoris Pavlou" userId="c1dd6e97-baca-40eb-bebe-8a180ad9c0ec" providerId="ADAL" clId="{3F572736-5B9C-42A0-B963-1266AEE50A40}" dt="2023-02-06T12:05:59.113" v="3231" actId="26606"/>
          <ac:spMkLst>
            <pc:docMk/>
            <pc:sldMk cId="1319800952" sldId="628"/>
            <ac:spMk id="23" creationId="{5C8F04BD-D093-45D0-B54C-50FDB308B4EE}"/>
          </ac:spMkLst>
        </pc:spChg>
        <pc:spChg chg="add del">
          <ac:chgData name="Grigoris Pavlou" userId="c1dd6e97-baca-40eb-bebe-8a180ad9c0ec" providerId="ADAL" clId="{3F572736-5B9C-42A0-B963-1266AEE50A40}" dt="2023-02-06T12:05:59.729" v="3233" actId="26606"/>
          <ac:spMkLst>
            <pc:docMk/>
            <pc:sldMk cId="1319800952" sldId="628"/>
            <ac:spMk id="25" creationId="{C7FA33FF-088D-4F16-95A2-2C64D353DEA8}"/>
          </ac:spMkLst>
        </pc:spChg>
        <pc:spChg chg="add del">
          <ac:chgData name="Grigoris Pavlou" userId="c1dd6e97-baca-40eb-bebe-8a180ad9c0ec" providerId="ADAL" clId="{3F572736-5B9C-42A0-B963-1266AEE50A40}" dt="2023-02-06T12:05:59.729" v="3233" actId="26606"/>
          <ac:spMkLst>
            <pc:docMk/>
            <pc:sldMk cId="1319800952" sldId="628"/>
            <ac:spMk id="26" creationId="{A376EFB1-01CF-419F-ABF1-2AF02BBFCBD1}"/>
          </ac:spMkLst>
        </pc:spChg>
        <pc:spChg chg="add del">
          <ac:chgData name="Grigoris Pavlou" userId="c1dd6e97-baca-40eb-bebe-8a180ad9c0ec" providerId="ADAL" clId="{3F572736-5B9C-42A0-B963-1266AEE50A40}" dt="2023-02-06T12:05:59.729" v="3233" actId="26606"/>
          <ac:spMkLst>
            <pc:docMk/>
            <pc:sldMk cId="1319800952" sldId="628"/>
            <ac:spMk id="27" creationId="{FF9DEA15-78BD-4750-AA18-B9F28A6D5AB8}"/>
          </ac:spMkLst>
        </pc:spChg>
        <pc:spChg chg="add del">
          <ac:chgData name="Grigoris Pavlou" userId="c1dd6e97-baca-40eb-bebe-8a180ad9c0ec" providerId="ADAL" clId="{3F572736-5B9C-42A0-B963-1266AEE50A40}" dt="2023-02-06T12:06:03.281" v="3235" actId="26606"/>
          <ac:spMkLst>
            <pc:docMk/>
            <pc:sldMk cId="1319800952" sldId="628"/>
            <ac:spMk id="29" creationId="{7CB4857B-ED7C-444D-9F04-2F885114A1C2}"/>
          </ac:spMkLst>
        </pc:spChg>
        <pc:spChg chg="add del">
          <ac:chgData name="Grigoris Pavlou" userId="c1dd6e97-baca-40eb-bebe-8a180ad9c0ec" providerId="ADAL" clId="{3F572736-5B9C-42A0-B963-1266AEE50A40}" dt="2023-02-06T12:06:03.281" v="3235" actId="26606"/>
          <ac:spMkLst>
            <pc:docMk/>
            <pc:sldMk cId="1319800952" sldId="628"/>
            <ac:spMk id="30" creationId="{D18046FB-44EA-4FD8-A585-EA09A319B2D0}"/>
          </ac:spMkLst>
        </pc:spChg>
        <pc:spChg chg="add del">
          <ac:chgData name="Grigoris Pavlou" userId="c1dd6e97-baca-40eb-bebe-8a180ad9c0ec" providerId="ADAL" clId="{3F572736-5B9C-42A0-B963-1266AEE50A40}" dt="2023-02-06T12:06:03.281" v="3235" actId="26606"/>
          <ac:spMkLst>
            <pc:docMk/>
            <pc:sldMk cId="1319800952" sldId="628"/>
            <ac:spMk id="31" creationId="{479F5F2B-8B58-4140-AE6A-51F6C67B18D9}"/>
          </ac:spMkLst>
        </pc:spChg>
        <pc:spChg chg="add del">
          <ac:chgData name="Grigoris Pavlou" userId="c1dd6e97-baca-40eb-bebe-8a180ad9c0ec" providerId="ADAL" clId="{3F572736-5B9C-42A0-B963-1266AEE50A40}" dt="2023-02-06T12:06:07.398" v="3243" actId="26606"/>
          <ac:spMkLst>
            <pc:docMk/>
            <pc:sldMk cId="1319800952" sldId="628"/>
            <ac:spMk id="32" creationId="{746AB8E3-A24B-D7C5-8EDA-5233AF7E25F6}"/>
          </ac:spMkLst>
        </pc:spChg>
        <pc:spChg chg="add del">
          <ac:chgData name="Grigoris Pavlou" userId="c1dd6e97-baca-40eb-bebe-8a180ad9c0ec" providerId="ADAL" clId="{3F572736-5B9C-42A0-B963-1266AEE50A40}" dt="2023-02-06T12:06:04.421" v="3237" actId="26606"/>
          <ac:spMkLst>
            <pc:docMk/>
            <pc:sldMk cId="1319800952" sldId="628"/>
            <ac:spMk id="33" creationId="{09588DA8-065E-4F6F-8EFD-43104AB2E0CF}"/>
          </ac:spMkLst>
        </pc:spChg>
        <pc:spChg chg="add del">
          <ac:chgData name="Grigoris Pavlou" userId="c1dd6e97-baca-40eb-bebe-8a180ad9c0ec" providerId="ADAL" clId="{3F572736-5B9C-42A0-B963-1266AEE50A40}" dt="2023-02-06T12:06:04.421" v="3237" actId="26606"/>
          <ac:spMkLst>
            <pc:docMk/>
            <pc:sldMk cId="1319800952" sldId="628"/>
            <ac:spMk id="34" creationId="{C4285719-470E-454C-AF62-8323075F1F5B}"/>
          </ac:spMkLst>
        </pc:spChg>
        <pc:spChg chg="add del">
          <ac:chgData name="Grigoris Pavlou" userId="c1dd6e97-baca-40eb-bebe-8a180ad9c0ec" providerId="ADAL" clId="{3F572736-5B9C-42A0-B963-1266AEE50A40}" dt="2023-02-06T12:06:04.421" v="3237" actId="26606"/>
          <ac:spMkLst>
            <pc:docMk/>
            <pc:sldMk cId="1319800952" sldId="628"/>
            <ac:spMk id="35" creationId="{CD9FE4EF-C4D8-49A0-B2FF-81D8DB7D8A24}"/>
          </ac:spMkLst>
        </pc:spChg>
        <pc:spChg chg="add del">
          <ac:chgData name="Grigoris Pavlou" userId="c1dd6e97-baca-40eb-bebe-8a180ad9c0ec" providerId="ADAL" clId="{3F572736-5B9C-42A0-B963-1266AEE50A40}" dt="2023-02-06T12:06:04.421" v="3237" actId="26606"/>
          <ac:spMkLst>
            <pc:docMk/>
            <pc:sldMk cId="1319800952" sldId="628"/>
            <ac:spMk id="36" creationId="{4300840D-0A0B-4512-BACA-B439D5B9C57C}"/>
          </ac:spMkLst>
        </pc:spChg>
        <pc:spChg chg="add del">
          <ac:chgData name="Grigoris Pavlou" userId="c1dd6e97-baca-40eb-bebe-8a180ad9c0ec" providerId="ADAL" clId="{3F572736-5B9C-42A0-B963-1266AEE50A40}" dt="2023-02-06T12:06:04.421" v="3237" actId="26606"/>
          <ac:spMkLst>
            <pc:docMk/>
            <pc:sldMk cId="1319800952" sldId="628"/>
            <ac:spMk id="37" creationId="{38FAA1A1-D861-433F-88FA-1E9D6FD31D11}"/>
          </ac:spMkLst>
        </pc:spChg>
        <pc:spChg chg="add del">
          <ac:chgData name="Grigoris Pavlou" userId="c1dd6e97-baca-40eb-bebe-8a180ad9c0ec" providerId="ADAL" clId="{3F572736-5B9C-42A0-B963-1266AEE50A40}" dt="2023-02-06T12:06:04.421" v="3237" actId="26606"/>
          <ac:spMkLst>
            <pc:docMk/>
            <pc:sldMk cId="1319800952" sldId="628"/>
            <ac:spMk id="38" creationId="{8D71EDA1-87BF-4D5D-AB79-F346FD19278A}"/>
          </ac:spMkLst>
        </pc:spChg>
        <pc:spChg chg="add del">
          <ac:chgData name="Grigoris Pavlou" userId="c1dd6e97-baca-40eb-bebe-8a180ad9c0ec" providerId="ADAL" clId="{3F572736-5B9C-42A0-B963-1266AEE50A40}" dt="2023-02-06T12:06:08.153" v="3245" actId="26606"/>
          <ac:spMkLst>
            <pc:docMk/>
            <pc:sldMk cId="1319800952" sldId="628"/>
            <ac:spMk id="39" creationId="{1C799903-48D5-4A31-A1A2-541072D9771E}"/>
          </ac:spMkLst>
        </pc:spChg>
        <pc:spChg chg="add del">
          <ac:chgData name="Grigoris Pavlou" userId="c1dd6e97-baca-40eb-bebe-8a180ad9c0ec" providerId="ADAL" clId="{3F572736-5B9C-42A0-B963-1266AEE50A40}" dt="2023-02-06T12:06:04.794" v="3239" actId="26606"/>
          <ac:spMkLst>
            <pc:docMk/>
            <pc:sldMk cId="1319800952" sldId="628"/>
            <ac:spMk id="40" creationId="{DAF1966E-FD40-4A4A-B61B-C4DF7FA05F06}"/>
          </ac:spMkLst>
        </pc:spChg>
        <pc:spChg chg="add del">
          <ac:chgData name="Grigoris Pavlou" userId="c1dd6e97-baca-40eb-bebe-8a180ad9c0ec" providerId="ADAL" clId="{3F572736-5B9C-42A0-B963-1266AEE50A40}" dt="2023-02-06T12:06:04.794" v="3239" actId="26606"/>
          <ac:spMkLst>
            <pc:docMk/>
            <pc:sldMk cId="1319800952" sldId="628"/>
            <ac:spMk id="41" creationId="{047BFA19-D45E-416B-A404-7AF2F3F27017}"/>
          </ac:spMkLst>
        </pc:spChg>
        <pc:spChg chg="add del">
          <ac:chgData name="Grigoris Pavlou" userId="c1dd6e97-baca-40eb-bebe-8a180ad9c0ec" providerId="ADAL" clId="{3F572736-5B9C-42A0-B963-1266AEE50A40}" dt="2023-02-06T12:06:04.794" v="3239" actId="26606"/>
          <ac:spMkLst>
            <pc:docMk/>
            <pc:sldMk cId="1319800952" sldId="628"/>
            <ac:spMk id="42" creationId="{8E0105E7-23DB-4CF2-8258-FF47C7620F6E}"/>
          </ac:spMkLst>
        </pc:spChg>
        <pc:spChg chg="add del">
          <ac:chgData name="Grigoris Pavlou" userId="c1dd6e97-baca-40eb-bebe-8a180ad9c0ec" providerId="ADAL" clId="{3F572736-5B9C-42A0-B963-1266AEE50A40}" dt="2023-02-06T12:06:04.794" v="3239" actId="26606"/>
          <ac:spMkLst>
            <pc:docMk/>
            <pc:sldMk cId="1319800952" sldId="628"/>
            <ac:spMk id="43" creationId="{074B4F7D-14B2-478B-8BF5-01E4E0C5D263}"/>
          </ac:spMkLst>
        </pc:spChg>
        <pc:spChg chg="add del">
          <ac:chgData name="Grigoris Pavlou" userId="c1dd6e97-baca-40eb-bebe-8a180ad9c0ec" providerId="ADAL" clId="{3F572736-5B9C-42A0-B963-1266AEE50A40}" dt="2023-02-06T12:06:08.153" v="3245" actId="26606"/>
          <ac:spMkLst>
            <pc:docMk/>
            <pc:sldMk cId="1319800952" sldId="628"/>
            <ac:spMk id="44" creationId="{8EFFF109-FC58-4FD3-BE05-9775A1310F55}"/>
          </ac:spMkLst>
        </pc:spChg>
        <pc:spChg chg="add del">
          <ac:chgData name="Grigoris Pavlou" userId="c1dd6e97-baca-40eb-bebe-8a180ad9c0ec" providerId="ADAL" clId="{3F572736-5B9C-42A0-B963-1266AEE50A40}" dt="2023-02-06T12:06:08.153" v="3245" actId="26606"/>
          <ac:spMkLst>
            <pc:docMk/>
            <pc:sldMk cId="1319800952" sldId="628"/>
            <ac:spMk id="45" creationId="{E1B96AD6-92A9-4273-A62B-96A1C3E0BA95}"/>
          </ac:spMkLst>
        </pc:spChg>
        <pc:spChg chg="add del">
          <ac:chgData name="Grigoris Pavlou" userId="c1dd6e97-baca-40eb-bebe-8a180ad9c0ec" providerId="ADAL" clId="{3F572736-5B9C-42A0-B963-1266AEE50A40}" dt="2023-02-06T12:06:08.153" v="3245" actId="26606"/>
          <ac:spMkLst>
            <pc:docMk/>
            <pc:sldMk cId="1319800952" sldId="628"/>
            <ac:spMk id="46" creationId="{463EEC44-1BA3-44ED-81FC-A644B04B2A44}"/>
          </ac:spMkLst>
        </pc:spChg>
        <pc:spChg chg="add del">
          <ac:chgData name="Grigoris Pavlou" userId="c1dd6e97-baca-40eb-bebe-8a180ad9c0ec" providerId="ADAL" clId="{3F572736-5B9C-42A0-B963-1266AEE50A40}" dt="2023-02-06T12:06:08.153" v="3245" actId="26606"/>
          <ac:spMkLst>
            <pc:docMk/>
            <pc:sldMk cId="1319800952" sldId="628"/>
            <ac:spMk id="47" creationId="{746AB8E3-A24B-D7C5-8EDA-5233AF7E25F6}"/>
          </ac:spMkLst>
        </pc:spChg>
        <pc:spChg chg="add del">
          <ac:chgData name="Grigoris Pavlou" userId="c1dd6e97-baca-40eb-bebe-8a180ad9c0ec" providerId="ADAL" clId="{3F572736-5B9C-42A0-B963-1266AEE50A40}" dt="2023-02-06T12:06:14.516" v="3247" actId="26606"/>
          <ac:spMkLst>
            <pc:docMk/>
            <pc:sldMk cId="1319800952" sldId="628"/>
            <ac:spMk id="49" creationId="{327D73B4-9F5C-4A64-A179-51B9500CB8B5}"/>
          </ac:spMkLst>
        </pc:spChg>
        <pc:spChg chg="add del">
          <ac:chgData name="Grigoris Pavlou" userId="c1dd6e97-baca-40eb-bebe-8a180ad9c0ec" providerId="ADAL" clId="{3F572736-5B9C-42A0-B963-1266AEE50A40}" dt="2023-02-06T12:06:14.516" v="3247" actId="26606"/>
          <ac:spMkLst>
            <pc:docMk/>
            <pc:sldMk cId="1319800952" sldId="628"/>
            <ac:spMk id="50" creationId="{C1F06963-6374-4B48-844F-071A9BAAAE02}"/>
          </ac:spMkLst>
        </pc:spChg>
        <pc:spChg chg="add del">
          <ac:chgData name="Grigoris Pavlou" userId="c1dd6e97-baca-40eb-bebe-8a180ad9c0ec" providerId="ADAL" clId="{3F572736-5B9C-42A0-B963-1266AEE50A40}" dt="2023-02-06T12:06:14.516" v="3247" actId="26606"/>
          <ac:spMkLst>
            <pc:docMk/>
            <pc:sldMk cId="1319800952" sldId="628"/>
            <ac:spMk id="51" creationId="{6CB927A4-E432-4310-9CD5-E89FF5063179}"/>
          </ac:spMkLst>
        </pc:spChg>
        <pc:spChg chg="add del">
          <ac:chgData name="Grigoris Pavlou" userId="c1dd6e97-baca-40eb-bebe-8a180ad9c0ec" providerId="ADAL" clId="{3F572736-5B9C-42A0-B963-1266AEE50A40}" dt="2023-02-06T12:06:14.516" v="3247" actId="26606"/>
          <ac:spMkLst>
            <pc:docMk/>
            <pc:sldMk cId="1319800952" sldId="628"/>
            <ac:spMk id="52" creationId="{1453BF6C-B012-48B7-B4E8-6D7AC7C27D02}"/>
          </ac:spMkLst>
        </pc:spChg>
        <pc:spChg chg="add del">
          <ac:chgData name="Grigoris Pavlou" userId="c1dd6e97-baca-40eb-bebe-8a180ad9c0ec" providerId="ADAL" clId="{3F572736-5B9C-42A0-B963-1266AEE50A40}" dt="2023-02-06T12:06:14.516" v="3247" actId="26606"/>
          <ac:spMkLst>
            <pc:docMk/>
            <pc:sldMk cId="1319800952" sldId="628"/>
            <ac:spMk id="53" creationId="{746AB8E3-A24B-D7C5-8EDA-5233AF7E25F6}"/>
          </ac:spMkLst>
        </pc:spChg>
        <pc:spChg chg="add del">
          <ac:chgData name="Grigoris Pavlou" userId="c1dd6e97-baca-40eb-bebe-8a180ad9c0ec" providerId="ADAL" clId="{3F572736-5B9C-42A0-B963-1266AEE50A40}" dt="2023-02-06T12:06:14.516" v="3247" actId="26606"/>
          <ac:spMkLst>
            <pc:docMk/>
            <pc:sldMk cId="1319800952" sldId="628"/>
            <ac:spMk id="54" creationId="{E3020543-B24B-4EC4-8FFC-8DD88EEA91A8}"/>
          </ac:spMkLst>
        </pc:spChg>
        <pc:grpChg chg="add del">
          <ac:chgData name="Grigoris Pavlou" userId="c1dd6e97-baca-40eb-bebe-8a180ad9c0ec" providerId="ADAL" clId="{3F572736-5B9C-42A0-B963-1266AEE50A40}" dt="2023-02-06T12:06:07.398" v="3243" actId="26606"/>
          <ac:grpSpMkLst>
            <pc:docMk/>
            <pc:sldMk cId="1319800952" sldId="628"/>
            <ac:grpSpMk id="11" creationId="{DAA26DFA-AAB2-4973-9C17-16D587C7B198}"/>
          </ac:grpSpMkLst>
        </pc:grpChg>
        <pc:graphicFrameChg chg="add del">
          <ac:chgData name="Grigoris Pavlou" userId="c1dd6e97-baca-40eb-bebe-8a180ad9c0ec" providerId="ADAL" clId="{3F572736-5B9C-42A0-B963-1266AEE50A40}" dt="2023-02-06T12:06:06.702" v="3241" actId="26606"/>
          <ac:graphicFrameMkLst>
            <pc:docMk/>
            <pc:sldMk cId="1319800952" sldId="628"/>
            <ac:graphicFrameMk id="5" creationId="{A52A7CF0-0C29-3668-9526-092A0A8B81A4}"/>
          </ac:graphicFrameMkLst>
        </pc:graphicFrameChg>
        <pc:cxnChg chg="add del">
          <ac:chgData name="Grigoris Pavlou" userId="c1dd6e97-baca-40eb-bebe-8a180ad9c0ec" providerId="ADAL" clId="{3F572736-5B9C-42A0-B963-1266AEE50A40}" dt="2023-02-06T12:05:55.674" v="3227" actId="26606"/>
          <ac:cxnSpMkLst>
            <pc:docMk/>
            <pc:sldMk cId="1319800952" sldId="628"/>
            <ac:cxnSpMk id="15" creationId="{2D72A2C9-F3CA-4216-8BAD-FA4C970C3C4E}"/>
          </ac:cxnSpMkLst>
        </pc:cxnChg>
        <pc:cxnChg chg="add del">
          <ac:chgData name="Grigoris Pavlou" userId="c1dd6e97-baca-40eb-bebe-8a180ad9c0ec" providerId="ADAL" clId="{3F572736-5B9C-42A0-B963-1266AEE50A40}" dt="2023-02-06T12:06:14.516" v="3247" actId="26606"/>
          <ac:cxnSpMkLst>
            <pc:docMk/>
            <pc:sldMk cId="1319800952" sldId="628"/>
            <ac:cxnSpMk id="55" creationId="{C49DA8F6-BCC1-4447-B54C-57856834B94B}"/>
          </ac:cxnSpMkLst>
        </pc:cxnChg>
      </pc:sldChg>
      <pc:sldChg chg="modSp del mod ord modShow">
        <pc:chgData name="Grigoris Pavlou" userId="c1dd6e97-baca-40eb-bebe-8a180ad9c0ec" providerId="ADAL" clId="{3F572736-5B9C-42A0-B963-1266AEE50A40}" dt="2023-02-06T12:01:40.110" v="3196" actId="47"/>
        <pc:sldMkLst>
          <pc:docMk/>
          <pc:sldMk cId="492450084" sldId="629"/>
        </pc:sldMkLst>
        <pc:spChg chg="mod">
          <ac:chgData name="Grigoris Pavlou" userId="c1dd6e97-baca-40eb-bebe-8a180ad9c0ec" providerId="ADAL" clId="{3F572736-5B9C-42A0-B963-1266AEE50A40}" dt="2023-02-06T11:59:59.189" v="3191" actId="20577"/>
          <ac:spMkLst>
            <pc:docMk/>
            <pc:sldMk cId="492450084" sldId="629"/>
            <ac:spMk id="2" creationId="{7BE165E3-CAC4-BA8A-9417-8199F281B3A5}"/>
          </ac:spMkLst>
        </pc:spChg>
      </pc:sldChg>
      <pc:sldChg chg="del">
        <pc:chgData name="Grigoris Pavlou" userId="c1dd6e97-baca-40eb-bebe-8a180ad9c0ec" providerId="ADAL" clId="{3F572736-5B9C-42A0-B963-1266AEE50A40}" dt="2023-02-03T12:39:22.386" v="1325" actId="47"/>
        <pc:sldMkLst>
          <pc:docMk/>
          <pc:sldMk cId="616371243" sldId="630"/>
        </pc:sldMkLst>
      </pc:sldChg>
      <pc:sldChg chg="modSp del">
        <pc:chgData name="Grigoris Pavlou" userId="c1dd6e97-baca-40eb-bebe-8a180ad9c0ec" providerId="ADAL" clId="{3F572736-5B9C-42A0-B963-1266AEE50A40}" dt="2023-02-06T13:04:29.502" v="3888" actId="2696"/>
        <pc:sldMkLst>
          <pc:docMk/>
          <pc:sldMk cId="905673987" sldId="631"/>
        </pc:sldMkLst>
        <pc:spChg chg="mod">
          <ac:chgData name="Grigoris Pavlou" userId="c1dd6e97-baca-40eb-bebe-8a180ad9c0ec" providerId="ADAL" clId="{3F572736-5B9C-42A0-B963-1266AEE50A40}" dt="2023-02-06T12:03:56.848" v="3220"/>
          <ac:spMkLst>
            <pc:docMk/>
            <pc:sldMk cId="905673987" sldId="631"/>
            <ac:spMk id="2" creationId="{EDCC17CF-E2A8-9559-C69D-170BA2F1BD2F}"/>
          </ac:spMkLst>
        </pc:spChg>
      </pc:sldChg>
      <pc:sldChg chg="modSp del mod modShow">
        <pc:chgData name="Grigoris Pavlou" userId="c1dd6e97-baca-40eb-bebe-8a180ad9c0ec" providerId="ADAL" clId="{3F572736-5B9C-42A0-B963-1266AEE50A40}" dt="2023-02-06T13:04:29.502" v="3888" actId="2696"/>
        <pc:sldMkLst>
          <pc:docMk/>
          <pc:sldMk cId="352866600" sldId="632"/>
        </pc:sldMkLst>
        <pc:spChg chg="mod">
          <ac:chgData name="Grigoris Pavlou" userId="c1dd6e97-baca-40eb-bebe-8a180ad9c0ec" providerId="ADAL" clId="{3F572736-5B9C-42A0-B963-1266AEE50A40}" dt="2023-02-06T12:03:56.848" v="3220"/>
          <ac:spMkLst>
            <pc:docMk/>
            <pc:sldMk cId="352866600" sldId="632"/>
            <ac:spMk id="2" creationId="{EDCC17CF-E2A8-9559-C69D-170BA2F1BD2F}"/>
          </ac:spMkLst>
        </pc:spChg>
        <pc:picChg chg="mod">
          <ac:chgData name="Grigoris Pavlou" userId="c1dd6e97-baca-40eb-bebe-8a180ad9c0ec" providerId="ADAL" clId="{3F572736-5B9C-42A0-B963-1266AEE50A40}" dt="2023-02-02T06:42:59.686" v="78" actId="14100"/>
          <ac:picMkLst>
            <pc:docMk/>
            <pc:sldMk cId="352866600" sldId="632"/>
            <ac:picMk id="14" creationId="{809A0ABD-2E64-DF2A-5EED-6DACB63D442B}"/>
          </ac:picMkLst>
        </pc:picChg>
        <pc:picChg chg="mod">
          <ac:chgData name="Grigoris Pavlou" userId="c1dd6e97-baca-40eb-bebe-8a180ad9c0ec" providerId="ADAL" clId="{3F572736-5B9C-42A0-B963-1266AEE50A40}" dt="2023-02-02T06:43:48.147" v="104" actId="14100"/>
          <ac:picMkLst>
            <pc:docMk/>
            <pc:sldMk cId="352866600" sldId="632"/>
            <ac:picMk id="16" creationId="{21E7271E-6549-47C9-86A4-5EE8DA05164F}"/>
          </ac:picMkLst>
        </pc:picChg>
        <pc:picChg chg="mod">
          <ac:chgData name="Grigoris Pavlou" userId="c1dd6e97-baca-40eb-bebe-8a180ad9c0ec" providerId="ADAL" clId="{3F572736-5B9C-42A0-B963-1266AEE50A40}" dt="2023-02-02T06:43:57.603" v="126" actId="14100"/>
          <ac:picMkLst>
            <pc:docMk/>
            <pc:sldMk cId="352866600" sldId="632"/>
            <ac:picMk id="18" creationId="{EA69BE42-1069-67C0-B3E0-ECF98E9D6F49}"/>
          </ac:picMkLst>
        </pc:picChg>
        <pc:picChg chg="mod">
          <ac:chgData name="Grigoris Pavlou" userId="c1dd6e97-baca-40eb-bebe-8a180ad9c0ec" providerId="ADAL" clId="{3F572736-5B9C-42A0-B963-1266AEE50A40}" dt="2023-02-02T06:43:57.603" v="126" actId="14100"/>
          <ac:picMkLst>
            <pc:docMk/>
            <pc:sldMk cId="352866600" sldId="632"/>
            <ac:picMk id="20" creationId="{8AEBC54C-0D6F-702D-E916-D3275FCAEB79}"/>
          </ac:picMkLst>
        </pc:picChg>
        <pc:picChg chg="mod">
          <ac:chgData name="Grigoris Pavlou" userId="c1dd6e97-baca-40eb-bebe-8a180ad9c0ec" providerId="ADAL" clId="{3F572736-5B9C-42A0-B963-1266AEE50A40}" dt="2023-02-02T06:43:57.603" v="126" actId="14100"/>
          <ac:picMkLst>
            <pc:docMk/>
            <pc:sldMk cId="352866600" sldId="632"/>
            <ac:picMk id="22" creationId="{DA351AFD-735F-2739-4591-1A61F424209B}"/>
          </ac:picMkLst>
        </pc:picChg>
        <pc:picChg chg="mod">
          <ac:chgData name="Grigoris Pavlou" userId="c1dd6e97-baca-40eb-bebe-8a180ad9c0ec" providerId="ADAL" clId="{3F572736-5B9C-42A0-B963-1266AEE50A40}" dt="2023-02-02T06:43:57.603" v="126" actId="14100"/>
          <ac:picMkLst>
            <pc:docMk/>
            <pc:sldMk cId="352866600" sldId="632"/>
            <ac:picMk id="24" creationId="{EDD7DC3C-6723-8FD5-94DC-C5D293EE7BB9}"/>
          </ac:picMkLst>
        </pc:picChg>
        <pc:picChg chg="mod">
          <ac:chgData name="Grigoris Pavlou" userId="c1dd6e97-baca-40eb-bebe-8a180ad9c0ec" providerId="ADAL" clId="{3F572736-5B9C-42A0-B963-1266AEE50A40}" dt="2023-02-02T06:43:57.603" v="126" actId="14100"/>
          <ac:picMkLst>
            <pc:docMk/>
            <pc:sldMk cId="352866600" sldId="632"/>
            <ac:picMk id="28" creationId="{DB54BC00-4E56-6B24-B3BD-A26C44658CD4}"/>
          </ac:picMkLst>
        </pc:picChg>
        <pc:picChg chg="mod">
          <ac:chgData name="Grigoris Pavlou" userId="c1dd6e97-baca-40eb-bebe-8a180ad9c0ec" providerId="ADAL" clId="{3F572736-5B9C-42A0-B963-1266AEE50A40}" dt="2023-02-02T06:43:57.603" v="126" actId="14100"/>
          <ac:picMkLst>
            <pc:docMk/>
            <pc:sldMk cId="352866600" sldId="632"/>
            <ac:picMk id="30" creationId="{9DB18646-D6B3-529B-F463-2DF5BCAE4796}"/>
          </ac:picMkLst>
        </pc:picChg>
        <pc:picChg chg="mod">
          <ac:chgData name="Grigoris Pavlou" userId="c1dd6e97-baca-40eb-bebe-8a180ad9c0ec" providerId="ADAL" clId="{3F572736-5B9C-42A0-B963-1266AEE50A40}" dt="2023-02-02T06:43:57.603" v="126" actId="14100"/>
          <ac:picMkLst>
            <pc:docMk/>
            <pc:sldMk cId="352866600" sldId="632"/>
            <ac:picMk id="32" creationId="{FE235460-EA65-78F4-C0C0-2E6536294DF2}"/>
          </ac:picMkLst>
        </pc:picChg>
      </pc:sldChg>
      <pc:sldChg chg="del">
        <pc:chgData name="Grigoris Pavlou" userId="c1dd6e97-baca-40eb-bebe-8a180ad9c0ec" providerId="ADAL" clId="{3F572736-5B9C-42A0-B963-1266AEE50A40}" dt="2023-02-03T12:41:20.722" v="1369" actId="47"/>
        <pc:sldMkLst>
          <pc:docMk/>
          <pc:sldMk cId="2892272021" sldId="633"/>
        </pc:sldMkLst>
      </pc:sldChg>
      <pc:sldChg chg="modSp del">
        <pc:chgData name="Grigoris Pavlou" userId="c1dd6e97-baca-40eb-bebe-8a180ad9c0ec" providerId="ADAL" clId="{3F572736-5B9C-42A0-B963-1266AEE50A40}" dt="2023-02-06T13:04:29.502" v="3888" actId="2696"/>
        <pc:sldMkLst>
          <pc:docMk/>
          <pc:sldMk cId="2595890483" sldId="634"/>
        </pc:sldMkLst>
        <pc:spChg chg="mod">
          <ac:chgData name="Grigoris Pavlou" userId="c1dd6e97-baca-40eb-bebe-8a180ad9c0ec" providerId="ADAL" clId="{3F572736-5B9C-42A0-B963-1266AEE50A40}" dt="2023-02-06T12:03:56.848" v="3220"/>
          <ac:spMkLst>
            <pc:docMk/>
            <pc:sldMk cId="2595890483" sldId="634"/>
            <ac:spMk id="2" creationId="{EDCC17CF-E2A8-9559-C69D-170BA2F1BD2F}"/>
          </ac:spMkLst>
        </pc:spChg>
      </pc:sldChg>
      <pc:sldChg chg="addSp delSp modSp new mod ord">
        <pc:chgData name="Grigoris Pavlou" userId="c1dd6e97-baca-40eb-bebe-8a180ad9c0ec" providerId="ADAL" clId="{3F572736-5B9C-42A0-B963-1266AEE50A40}" dt="2023-02-07T07:07:51.241" v="6089" actId="478"/>
        <pc:sldMkLst>
          <pc:docMk/>
          <pc:sldMk cId="3322325034" sldId="635"/>
        </pc:sldMkLst>
        <pc:spChg chg="mod">
          <ac:chgData name="Grigoris Pavlou" userId="c1dd6e97-baca-40eb-bebe-8a180ad9c0ec" providerId="ADAL" clId="{3F572736-5B9C-42A0-B963-1266AEE50A40}" dt="2023-02-06T13:06:24.763" v="4096" actId="404"/>
          <ac:spMkLst>
            <pc:docMk/>
            <pc:sldMk cId="3322325034" sldId="635"/>
            <ac:spMk id="2" creationId="{4A02F54E-2732-955F-1A6E-A141D0940680}"/>
          </ac:spMkLst>
        </pc:spChg>
        <pc:spChg chg="add mod">
          <ac:chgData name="Grigoris Pavlou" userId="c1dd6e97-baca-40eb-bebe-8a180ad9c0ec" providerId="ADAL" clId="{3F572736-5B9C-42A0-B963-1266AEE50A40}" dt="2023-02-06T13:03:40.345" v="3877" actId="20577"/>
          <ac:spMkLst>
            <pc:docMk/>
            <pc:sldMk cId="3322325034" sldId="635"/>
            <ac:spMk id="3" creationId="{104EF4B9-E505-C805-2E25-70CC7BEAEE35}"/>
          </ac:spMkLst>
        </pc:spChg>
        <pc:spChg chg="del">
          <ac:chgData name="Grigoris Pavlou" userId="c1dd6e97-baca-40eb-bebe-8a180ad9c0ec" providerId="ADAL" clId="{3F572736-5B9C-42A0-B963-1266AEE50A40}" dt="2023-02-02T06:42:20.873" v="6"/>
          <ac:spMkLst>
            <pc:docMk/>
            <pc:sldMk cId="3322325034" sldId="635"/>
            <ac:spMk id="3" creationId="{3E4B262F-DDB7-D61F-1796-AB0BF8C4CA36}"/>
          </ac:spMkLst>
        </pc:spChg>
        <pc:graphicFrameChg chg="add mod">
          <ac:chgData name="Grigoris Pavlou" userId="c1dd6e97-baca-40eb-bebe-8a180ad9c0ec" providerId="ADAL" clId="{3F572736-5B9C-42A0-B963-1266AEE50A40}" dt="2023-02-06T13:09:47.525" v="4190"/>
          <ac:graphicFrameMkLst>
            <pc:docMk/>
            <pc:sldMk cId="3322325034" sldId="635"/>
            <ac:graphicFrameMk id="4" creationId="{5183AB2C-7BD8-4210-F7E4-FA0BC45CBE70}"/>
          </ac:graphicFrameMkLst>
        </pc:graphicFrameChg>
        <pc:picChg chg="add mod">
          <ac:chgData name="Grigoris Pavlou" userId="c1dd6e97-baca-40eb-bebe-8a180ad9c0ec" providerId="ADAL" clId="{3F572736-5B9C-42A0-B963-1266AEE50A40}" dt="2023-02-02T06:44:24.709" v="131" actId="1076"/>
          <ac:picMkLst>
            <pc:docMk/>
            <pc:sldMk cId="3322325034" sldId="635"/>
            <ac:picMk id="5" creationId="{370A0A4E-DA21-78BF-E4F9-D882247E58BF}"/>
          </ac:picMkLst>
        </pc:picChg>
        <pc:picChg chg="add mod">
          <ac:chgData name="Grigoris Pavlou" userId="c1dd6e97-baca-40eb-bebe-8a180ad9c0ec" providerId="ADAL" clId="{3F572736-5B9C-42A0-B963-1266AEE50A40}" dt="2023-02-02T06:44:18.671" v="130" actId="1076"/>
          <ac:picMkLst>
            <pc:docMk/>
            <pc:sldMk cId="3322325034" sldId="635"/>
            <ac:picMk id="6" creationId="{E41C2D04-9B27-660A-44F9-F172F990BDFB}"/>
          </ac:picMkLst>
        </pc:picChg>
        <pc:picChg chg="add del mod">
          <ac:chgData name="Grigoris Pavlou" userId="c1dd6e97-baca-40eb-bebe-8a180ad9c0ec" providerId="ADAL" clId="{3F572736-5B9C-42A0-B963-1266AEE50A40}" dt="2023-02-06T14:18:34.180" v="4680" actId="478"/>
          <ac:picMkLst>
            <pc:docMk/>
            <pc:sldMk cId="3322325034" sldId="635"/>
            <ac:picMk id="7" creationId="{28CB92B4-A0D5-BEB3-CD69-313BC0DA814F}"/>
          </ac:picMkLst>
        </pc:picChg>
        <pc:picChg chg="add mod">
          <ac:chgData name="Grigoris Pavlou" userId="c1dd6e97-baca-40eb-bebe-8a180ad9c0ec" providerId="ADAL" clId="{3F572736-5B9C-42A0-B963-1266AEE50A40}" dt="2023-02-02T06:44:29.890" v="132" actId="1076"/>
          <ac:picMkLst>
            <pc:docMk/>
            <pc:sldMk cId="3322325034" sldId="635"/>
            <ac:picMk id="8" creationId="{77C59866-64BD-A0AA-8672-965A671A4685}"/>
          </ac:picMkLst>
        </pc:picChg>
        <pc:picChg chg="add mod">
          <ac:chgData name="Grigoris Pavlou" userId="c1dd6e97-baca-40eb-bebe-8a180ad9c0ec" providerId="ADAL" clId="{3F572736-5B9C-42A0-B963-1266AEE50A40}" dt="2023-02-02T06:44:33.164" v="133" actId="1076"/>
          <ac:picMkLst>
            <pc:docMk/>
            <pc:sldMk cId="3322325034" sldId="635"/>
            <ac:picMk id="9" creationId="{5F5EC11F-3A30-900A-9FE3-9FD5BAF5CD3C}"/>
          </ac:picMkLst>
        </pc:picChg>
        <pc:picChg chg="add mod">
          <ac:chgData name="Grigoris Pavlou" userId="c1dd6e97-baca-40eb-bebe-8a180ad9c0ec" providerId="ADAL" clId="{3F572736-5B9C-42A0-B963-1266AEE50A40}" dt="2023-02-02T06:44:54.225" v="136" actId="1076"/>
          <ac:picMkLst>
            <pc:docMk/>
            <pc:sldMk cId="3322325034" sldId="635"/>
            <ac:picMk id="10" creationId="{F93C3910-9B93-C1FB-1789-8015146C4130}"/>
          </ac:picMkLst>
        </pc:picChg>
        <pc:picChg chg="add del mod">
          <ac:chgData name="Grigoris Pavlou" userId="c1dd6e97-baca-40eb-bebe-8a180ad9c0ec" providerId="ADAL" clId="{3F572736-5B9C-42A0-B963-1266AEE50A40}" dt="2023-02-06T14:18:36.018" v="4681" actId="478"/>
          <ac:picMkLst>
            <pc:docMk/>
            <pc:sldMk cId="3322325034" sldId="635"/>
            <ac:picMk id="11" creationId="{7E2F41BA-36B3-3A25-4821-AF7315DE76E0}"/>
          </ac:picMkLst>
        </pc:picChg>
        <pc:picChg chg="add mod">
          <ac:chgData name="Grigoris Pavlou" userId="c1dd6e97-baca-40eb-bebe-8a180ad9c0ec" providerId="ADAL" clId="{3F572736-5B9C-42A0-B963-1266AEE50A40}" dt="2023-02-02T06:45:00.982" v="137" actId="1076"/>
          <ac:picMkLst>
            <pc:docMk/>
            <pc:sldMk cId="3322325034" sldId="635"/>
            <ac:picMk id="12" creationId="{B916016F-DCD8-B069-E5E7-052A286D01EC}"/>
          </ac:picMkLst>
        </pc:picChg>
        <pc:picChg chg="add del mod">
          <ac:chgData name="Grigoris Pavlou" userId="c1dd6e97-baca-40eb-bebe-8a180ad9c0ec" providerId="ADAL" clId="{3F572736-5B9C-42A0-B963-1266AEE50A40}" dt="2023-02-07T07:07:51.241" v="6089" actId="478"/>
          <ac:picMkLst>
            <pc:docMk/>
            <pc:sldMk cId="3322325034" sldId="635"/>
            <ac:picMk id="13" creationId="{4327588E-6EB7-5B1A-D6AD-89D94B228795}"/>
          </ac:picMkLst>
        </pc:picChg>
      </pc:sldChg>
      <pc:sldChg chg="addSp delSp modSp new del mod modShow chgLayout">
        <pc:chgData name="Grigoris Pavlou" userId="c1dd6e97-baca-40eb-bebe-8a180ad9c0ec" providerId="ADAL" clId="{3F572736-5B9C-42A0-B963-1266AEE50A40}" dt="2023-02-06T14:38:40.348" v="4693" actId="2696"/>
        <pc:sldMkLst>
          <pc:docMk/>
          <pc:sldMk cId="3348831660" sldId="636"/>
        </pc:sldMkLst>
        <pc:spChg chg="add mod">
          <ac:chgData name="Grigoris Pavlou" userId="c1dd6e97-baca-40eb-bebe-8a180ad9c0ec" providerId="ADAL" clId="{3F572736-5B9C-42A0-B963-1266AEE50A40}" dt="2023-02-06T13:03:52.274" v="3880"/>
          <ac:spMkLst>
            <pc:docMk/>
            <pc:sldMk cId="3348831660" sldId="636"/>
            <ac:spMk id="2" creationId="{719AC739-2F0F-D3E1-50BB-B859B739AC22}"/>
          </ac:spMkLst>
        </pc:spChg>
        <pc:spChg chg="del">
          <ac:chgData name="Grigoris Pavlou" userId="c1dd6e97-baca-40eb-bebe-8a180ad9c0ec" providerId="ADAL" clId="{3F572736-5B9C-42A0-B963-1266AEE50A40}" dt="2023-02-02T07:53:33.432" v="140" actId="700"/>
          <ac:spMkLst>
            <pc:docMk/>
            <pc:sldMk cId="3348831660" sldId="636"/>
            <ac:spMk id="2" creationId="{F139FD56-5283-A964-1D14-D99FEEC9C7DE}"/>
          </ac:spMkLst>
        </pc:spChg>
        <pc:spChg chg="del">
          <ac:chgData name="Grigoris Pavlou" userId="c1dd6e97-baca-40eb-bebe-8a180ad9c0ec" providerId="ADAL" clId="{3F572736-5B9C-42A0-B963-1266AEE50A40}" dt="2023-02-02T07:53:33.432" v="140" actId="700"/>
          <ac:spMkLst>
            <pc:docMk/>
            <pc:sldMk cId="3348831660" sldId="636"/>
            <ac:spMk id="3" creationId="{98D6331D-E636-AAA6-26E0-CB9CEA94FD5B}"/>
          </ac:spMkLst>
        </pc:spChg>
        <pc:spChg chg="add mod ord">
          <ac:chgData name="Grigoris Pavlou" userId="c1dd6e97-baca-40eb-bebe-8a180ad9c0ec" providerId="ADAL" clId="{3F572736-5B9C-42A0-B963-1266AEE50A40}" dt="2023-02-06T12:03:56.848" v="3220"/>
          <ac:spMkLst>
            <pc:docMk/>
            <pc:sldMk cId="3348831660" sldId="636"/>
            <ac:spMk id="4" creationId="{308ABFE4-4F32-BDBF-1F33-D461FF8F30AF}"/>
          </ac:spMkLst>
        </pc:spChg>
        <pc:spChg chg="add del mod ord">
          <ac:chgData name="Grigoris Pavlou" userId="c1dd6e97-baca-40eb-bebe-8a180ad9c0ec" providerId="ADAL" clId="{3F572736-5B9C-42A0-B963-1266AEE50A40}" dt="2023-02-02T07:53:36.490" v="141" actId="478"/>
          <ac:spMkLst>
            <pc:docMk/>
            <pc:sldMk cId="3348831660" sldId="636"/>
            <ac:spMk id="5" creationId="{16DEF837-3DE7-0B4E-F435-859DE3D257ED}"/>
          </ac:spMkLst>
        </pc:spChg>
        <pc:graphicFrameChg chg="add mod">
          <ac:chgData name="Grigoris Pavlou" userId="c1dd6e97-baca-40eb-bebe-8a180ad9c0ec" providerId="ADAL" clId="{3F572736-5B9C-42A0-B963-1266AEE50A40}" dt="2023-02-02T07:56:12.227" v="178"/>
          <ac:graphicFrameMkLst>
            <pc:docMk/>
            <pc:sldMk cId="3348831660" sldId="636"/>
            <ac:graphicFrameMk id="6" creationId="{B1B7B6C4-2BCA-3B39-D440-8B670D821AA2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3T12:41:01.755" v="1368" actId="20577"/>
          <ac:graphicFrameMkLst>
            <pc:docMk/>
            <pc:sldMk cId="3348831660" sldId="636"/>
            <ac:graphicFrameMk id="7" creationId="{17886DD2-F848-4746-A137-B19AA5EBD9A4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2T07:56:18.451" v="179"/>
          <ac:graphicFrameMkLst>
            <pc:docMk/>
            <pc:sldMk cId="3348831660" sldId="636"/>
            <ac:graphicFrameMk id="8" creationId="{4BCB493D-453B-3B84-AFE9-EEDE11C0C138}"/>
          </ac:graphicFrameMkLst>
        </pc:graphicFrameChg>
        <pc:picChg chg="add mod">
          <ac:chgData name="Grigoris Pavlou" userId="c1dd6e97-baca-40eb-bebe-8a180ad9c0ec" providerId="ADAL" clId="{3F572736-5B9C-42A0-B963-1266AEE50A40}" dt="2023-02-02T07:55:49.118" v="174" actId="1076"/>
          <ac:picMkLst>
            <pc:docMk/>
            <pc:sldMk cId="3348831660" sldId="636"/>
            <ac:picMk id="9" creationId="{EF335AAB-C53C-38E9-3828-427DE0ACD46F}"/>
          </ac:picMkLst>
        </pc:picChg>
        <pc:picChg chg="add mod">
          <ac:chgData name="Grigoris Pavlou" userId="c1dd6e97-baca-40eb-bebe-8a180ad9c0ec" providerId="ADAL" clId="{3F572736-5B9C-42A0-B963-1266AEE50A40}" dt="2023-02-02T07:55:56.698" v="176" actId="1076"/>
          <ac:picMkLst>
            <pc:docMk/>
            <pc:sldMk cId="3348831660" sldId="636"/>
            <ac:picMk id="10" creationId="{BA70071E-4269-1C2B-E776-5A23A10F86A8}"/>
          </ac:picMkLst>
        </pc:picChg>
        <pc:picChg chg="add mod">
          <ac:chgData name="Grigoris Pavlou" userId="c1dd6e97-baca-40eb-bebe-8a180ad9c0ec" providerId="ADAL" clId="{3F572736-5B9C-42A0-B963-1266AEE50A40}" dt="2023-02-02T07:55:52.612" v="175" actId="1076"/>
          <ac:picMkLst>
            <pc:docMk/>
            <pc:sldMk cId="3348831660" sldId="636"/>
            <ac:picMk id="11" creationId="{6EF9B91F-5458-B67C-BA3E-EB215908E77B}"/>
          </ac:picMkLst>
        </pc:picChg>
      </pc:sldChg>
      <pc:sldChg chg="addSp delSp modSp new mod ord modClrScheme chgLayout">
        <pc:chgData name="Grigoris Pavlou" userId="c1dd6e97-baca-40eb-bebe-8a180ad9c0ec" providerId="ADAL" clId="{3F572736-5B9C-42A0-B963-1266AEE50A40}" dt="2023-02-07T07:14:01.674" v="6140" actId="166"/>
        <pc:sldMkLst>
          <pc:docMk/>
          <pc:sldMk cId="1474880539" sldId="637"/>
        </pc:sldMkLst>
        <pc:spChg chg="mod ord">
          <ac:chgData name="Grigoris Pavlou" userId="c1dd6e97-baca-40eb-bebe-8a180ad9c0ec" providerId="ADAL" clId="{3F572736-5B9C-42A0-B963-1266AEE50A40}" dt="2023-02-07T07:08:35.701" v="6099" actId="14100"/>
          <ac:spMkLst>
            <pc:docMk/>
            <pc:sldMk cId="1474880539" sldId="637"/>
            <ac:spMk id="2" creationId="{0F8F1109-4097-CD93-AB2F-90E88464AA2C}"/>
          </ac:spMkLst>
        </pc:spChg>
        <pc:spChg chg="add mod ord">
          <ac:chgData name="Grigoris Pavlou" userId="c1dd6e97-baca-40eb-bebe-8a180ad9c0ec" providerId="ADAL" clId="{3F572736-5B9C-42A0-B963-1266AEE50A40}" dt="2023-02-07T07:14:01.674" v="6140" actId="166"/>
          <ac:spMkLst>
            <pc:docMk/>
            <pc:sldMk cId="1474880539" sldId="637"/>
            <ac:spMk id="3" creationId="{742D369F-81C3-FB1D-4319-C6EA902E6080}"/>
          </ac:spMkLst>
        </pc:spChg>
        <pc:spChg chg="del">
          <ac:chgData name="Grigoris Pavlou" userId="c1dd6e97-baca-40eb-bebe-8a180ad9c0ec" providerId="ADAL" clId="{3F572736-5B9C-42A0-B963-1266AEE50A40}" dt="2023-02-02T08:09:36.261" v="217" actId="478"/>
          <ac:spMkLst>
            <pc:docMk/>
            <pc:sldMk cId="1474880539" sldId="637"/>
            <ac:spMk id="3" creationId="{98154D43-D3F7-7FAE-6473-1218D4B2395D}"/>
          </ac:spMkLst>
        </pc:spChg>
        <pc:spChg chg="add del mod ord">
          <ac:chgData name="Grigoris Pavlou" userId="c1dd6e97-baca-40eb-bebe-8a180ad9c0ec" providerId="ADAL" clId="{3F572736-5B9C-42A0-B963-1266AEE50A40}" dt="2023-02-06T13:07:15.769" v="4176"/>
          <ac:spMkLst>
            <pc:docMk/>
            <pc:sldMk cId="1474880539" sldId="637"/>
            <ac:spMk id="8" creationId="{17EFF5DD-E3AF-9338-7B3E-5430F27DFC80}"/>
          </ac:spMkLst>
        </pc:spChg>
        <pc:spChg chg="add del mod ord">
          <ac:chgData name="Grigoris Pavlou" userId="c1dd6e97-baca-40eb-bebe-8a180ad9c0ec" providerId="ADAL" clId="{3F572736-5B9C-42A0-B963-1266AEE50A40}" dt="2023-02-06T13:07:19.963" v="4179"/>
          <ac:spMkLst>
            <pc:docMk/>
            <pc:sldMk cId="1474880539" sldId="637"/>
            <ac:spMk id="9" creationId="{8F533F4A-65AD-5905-4884-B27C1B667B66}"/>
          </ac:spMkLst>
        </pc:spChg>
        <pc:graphicFrameChg chg="add del mod">
          <ac:chgData name="Grigoris Pavlou" userId="c1dd6e97-baca-40eb-bebe-8a180ad9c0ec" providerId="ADAL" clId="{3F572736-5B9C-42A0-B963-1266AEE50A40}" dt="2023-02-06T13:07:13.812" v="4175" actId="21"/>
          <ac:graphicFrameMkLst>
            <pc:docMk/>
            <pc:sldMk cId="1474880539" sldId="637"/>
            <ac:graphicFrameMk id="4" creationId="{DEBA4E60-A9F4-A019-4FE4-C086484F5327}"/>
          </ac:graphicFrameMkLst>
        </pc:graphicFrameChg>
        <pc:graphicFrameChg chg="add del mod">
          <ac:chgData name="Grigoris Pavlou" userId="c1dd6e97-baca-40eb-bebe-8a180ad9c0ec" providerId="ADAL" clId="{3F572736-5B9C-42A0-B963-1266AEE50A40}" dt="2023-02-06T13:07:18.853" v="4177" actId="21"/>
          <ac:graphicFrameMkLst>
            <pc:docMk/>
            <pc:sldMk cId="1474880539" sldId="637"/>
            <ac:graphicFrameMk id="5" creationId="{96843C6C-40E7-B92F-F927-276C69D7202A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7T07:13:48.477" v="6139"/>
          <ac:graphicFrameMkLst>
            <pc:docMk/>
            <pc:sldMk cId="1474880539" sldId="637"/>
            <ac:graphicFrameMk id="10" creationId="{3D311D13-B7E5-4020-FC04-AF4FABCCEF2B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7T07:09:11.164" v="6111"/>
          <ac:graphicFrameMkLst>
            <pc:docMk/>
            <pc:sldMk cId="1474880539" sldId="637"/>
            <ac:graphicFrameMk id="11" creationId="{5212D1B9-0357-03AC-E213-304B69F171DD}"/>
          </ac:graphicFrameMkLst>
        </pc:graphicFrameChg>
        <pc:picChg chg="add mod">
          <ac:chgData name="Grigoris Pavlou" userId="c1dd6e97-baca-40eb-bebe-8a180ad9c0ec" providerId="ADAL" clId="{3F572736-5B9C-42A0-B963-1266AEE50A40}" dt="2023-02-07T07:13:03.537" v="6133" actId="14100"/>
          <ac:picMkLst>
            <pc:docMk/>
            <pc:sldMk cId="1474880539" sldId="637"/>
            <ac:picMk id="4" creationId="{3D788A82-AEEF-8EB3-B7B8-44E00A63E070}"/>
          </ac:picMkLst>
        </pc:picChg>
        <pc:picChg chg="add mod">
          <ac:chgData name="Grigoris Pavlou" userId="c1dd6e97-baca-40eb-bebe-8a180ad9c0ec" providerId="ADAL" clId="{3F572736-5B9C-42A0-B963-1266AEE50A40}" dt="2023-02-07T07:13:21.230" v="6135" actId="14100"/>
          <ac:picMkLst>
            <pc:docMk/>
            <pc:sldMk cId="1474880539" sldId="637"/>
            <ac:picMk id="5" creationId="{647FC2EE-575E-736B-AF22-369A25B454D2}"/>
          </ac:picMkLst>
        </pc:picChg>
        <pc:picChg chg="add mod">
          <ac:chgData name="Grigoris Pavlou" userId="c1dd6e97-baca-40eb-bebe-8a180ad9c0ec" providerId="ADAL" clId="{3F572736-5B9C-42A0-B963-1266AEE50A40}" dt="2023-02-02T08:10:35.384" v="228" actId="1076"/>
          <ac:picMkLst>
            <pc:docMk/>
            <pc:sldMk cId="1474880539" sldId="637"/>
            <ac:picMk id="6" creationId="{A294E9D4-778E-E079-D581-3D22F471880F}"/>
          </ac:picMkLst>
        </pc:picChg>
        <pc:picChg chg="add mod">
          <ac:chgData name="Grigoris Pavlou" userId="c1dd6e97-baca-40eb-bebe-8a180ad9c0ec" providerId="ADAL" clId="{3F572736-5B9C-42A0-B963-1266AEE50A40}" dt="2023-02-02T08:10:31.348" v="227" actId="1076"/>
          <ac:picMkLst>
            <pc:docMk/>
            <pc:sldMk cId="1474880539" sldId="637"/>
            <ac:picMk id="7" creationId="{30F02D5F-BB02-6447-F65D-DFAEE612E80B}"/>
          </ac:picMkLst>
        </pc:picChg>
        <pc:picChg chg="add mod">
          <ac:chgData name="Grigoris Pavlou" userId="c1dd6e97-baca-40eb-bebe-8a180ad9c0ec" providerId="ADAL" clId="{3F572736-5B9C-42A0-B963-1266AEE50A40}" dt="2023-02-07T07:13:03.537" v="6133" actId="14100"/>
          <ac:picMkLst>
            <pc:docMk/>
            <pc:sldMk cId="1474880539" sldId="637"/>
            <ac:picMk id="8" creationId="{2022ACC0-FF6C-F9E1-0158-B31A15C45E63}"/>
          </ac:picMkLst>
        </pc:picChg>
        <pc:picChg chg="add mod">
          <ac:chgData name="Grigoris Pavlou" userId="c1dd6e97-baca-40eb-bebe-8a180ad9c0ec" providerId="ADAL" clId="{3F572736-5B9C-42A0-B963-1266AEE50A40}" dt="2023-02-07T07:13:21.230" v="6135" actId="14100"/>
          <ac:picMkLst>
            <pc:docMk/>
            <pc:sldMk cId="1474880539" sldId="637"/>
            <ac:picMk id="9" creationId="{2AF4DAE5-88EE-CB67-1614-5F40692F1FCF}"/>
          </ac:picMkLst>
        </pc:picChg>
        <pc:picChg chg="add mod">
          <ac:chgData name="Grigoris Pavlou" userId="c1dd6e97-baca-40eb-bebe-8a180ad9c0ec" providerId="ADAL" clId="{3F572736-5B9C-42A0-B963-1266AEE50A40}" dt="2023-02-07T07:13:03.537" v="6133" actId="14100"/>
          <ac:picMkLst>
            <pc:docMk/>
            <pc:sldMk cId="1474880539" sldId="637"/>
            <ac:picMk id="12" creationId="{BB6FE95D-7D0E-102D-6B80-8FEA645EEEE0}"/>
          </ac:picMkLst>
        </pc:picChg>
        <pc:picChg chg="add mod">
          <ac:chgData name="Grigoris Pavlou" userId="c1dd6e97-baca-40eb-bebe-8a180ad9c0ec" providerId="ADAL" clId="{3F572736-5B9C-42A0-B963-1266AEE50A40}" dt="2023-02-07T07:12:06.832" v="6124" actId="1076"/>
          <ac:picMkLst>
            <pc:docMk/>
            <pc:sldMk cId="1474880539" sldId="637"/>
            <ac:picMk id="13" creationId="{1168426E-FAD9-A948-2350-A09258C560C8}"/>
          </ac:picMkLst>
        </pc:picChg>
        <pc:picChg chg="add mod">
          <ac:chgData name="Grigoris Pavlou" userId="c1dd6e97-baca-40eb-bebe-8a180ad9c0ec" providerId="ADAL" clId="{3F572736-5B9C-42A0-B963-1266AEE50A40}" dt="2023-02-07T07:13:08.950" v="6134" actId="14100"/>
          <ac:picMkLst>
            <pc:docMk/>
            <pc:sldMk cId="1474880539" sldId="637"/>
            <ac:picMk id="14" creationId="{A261001E-980A-1258-69B3-C7CE5BFD5544}"/>
          </ac:picMkLst>
        </pc:picChg>
        <pc:picChg chg="add mod">
          <ac:chgData name="Grigoris Pavlou" userId="c1dd6e97-baca-40eb-bebe-8a180ad9c0ec" providerId="ADAL" clId="{3F572736-5B9C-42A0-B963-1266AEE50A40}" dt="2023-02-07T07:13:03.537" v="6133" actId="14100"/>
          <ac:picMkLst>
            <pc:docMk/>
            <pc:sldMk cId="1474880539" sldId="637"/>
            <ac:picMk id="15" creationId="{1FE780BC-9D57-6754-417B-98906D7691EE}"/>
          </ac:picMkLst>
        </pc:picChg>
        <pc:picChg chg="add mod">
          <ac:chgData name="Grigoris Pavlou" userId="c1dd6e97-baca-40eb-bebe-8a180ad9c0ec" providerId="ADAL" clId="{3F572736-5B9C-42A0-B963-1266AEE50A40}" dt="2023-02-07T07:13:21.230" v="6135" actId="14100"/>
          <ac:picMkLst>
            <pc:docMk/>
            <pc:sldMk cId="1474880539" sldId="637"/>
            <ac:picMk id="16" creationId="{1751A08C-CB80-E95A-FCB7-6BD74D37FE23}"/>
          </ac:picMkLst>
        </pc:picChg>
        <pc:picChg chg="add mod">
          <ac:chgData name="Grigoris Pavlou" userId="c1dd6e97-baca-40eb-bebe-8a180ad9c0ec" providerId="ADAL" clId="{3F572736-5B9C-42A0-B963-1266AEE50A40}" dt="2023-02-07T07:13:27.214" v="6138" actId="14100"/>
          <ac:picMkLst>
            <pc:docMk/>
            <pc:sldMk cId="1474880539" sldId="637"/>
            <ac:picMk id="17" creationId="{0234058F-F7EB-B95E-EFA1-041550E3C738}"/>
          </ac:picMkLst>
        </pc:picChg>
        <pc:picChg chg="add mod">
          <ac:chgData name="Grigoris Pavlou" userId="c1dd6e97-baca-40eb-bebe-8a180ad9c0ec" providerId="ADAL" clId="{3F572736-5B9C-42A0-B963-1266AEE50A40}" dt="2023-02-07T07:13:24.362" v="6136" actId="14100"/>
          <ac:picMkLst>
            <pc:docMk/>
            <pc:sldMk cId="1474880539" sldId="637"/>
            <ac:picMk id="18" creationId="{AC053C59-233B-896B-15D5-2F3A3B3953B1}"/>
          </ac:picMkLst>
        </pc:picChg>
        <pc:picChg chg="add mod">
          <ac:chgData name="Grigoris Pavlou" userId="c1dd6e97-baca-40eb-bebe-8a180ad9c0ec" providerId="ADAL" clId="{3F572736-5B9C-42A0-B963-1266AEE50A40}" dt="2023-02-07T07:13:21.230" v="6135" actId="14100"/>
          <ac:picMkLst>
            <pc:docMk/>
            <pc:sldMk cId="1474880539" sldId="637"/>
            <ac:picMk id="19" creationId="{F26A817D-0B4F-78E4-3D8D-434367266722}"/>
          </ac:picMkLst>
        </pc:picChg>
      </pc:sldChg>
      <pc:sldChg chg="addSp delSp modSp new del mod ord modClrScheme chgLayout">
        <pc:chgData name="Grigoris Pavlou" userId="c1dd6e97-baca-40eb-bebe-8a180ad9c0ec" providerId="ADAL" clId="{3F572736-5B9C-42A0-B963-1266AEE50A40}" dt="2023-02-07T07:23:33.773" v="6453" actId="47"/>
        <pc:sldMkLst>
          <pc:docMk/>
          <pc:sldMk cId="3705349916" sldId="638"/>
        </pc:sldMkLst>
        <pc:spChg chg="del mod ord">
          <ac:chgData name="Grigoris Pavlou" userId="c1dd6e97-baca-40eb-bebe-8a180ad9c0ec" providerId="ADAL" clId="{3F572736-5B9C-42A0-B963-1266AEE50A40}" dt="2023-02-02T12:46:38.761" v="237" actId="700"/>
          <ac:spMkLst>
            <pc:docMk/>
            <pc:sldMk cId="3705349916" sldId="638"/>
            <ac:spMk id="2" creationId="{AE415E08-2882-E6A3-D728-B58C305ED570}"/>
          </ac:spMkLst>
        </pc:spChg>
        <pc:spChg chg="add del mod">
          <ac:chgData name="Grigoris Pavlou" userId="c1dd6e97-baca-40eb-bebe-8a180ad9c0ec" providerId="ADAL" clId="{3F572736-5B9C-42A0-B963-1266AEE50A40}" dt="2023-02-06T13:04:02.410" v="3881" actId="478"/>
          <ac:spMkLst>
            <pc:docMk/>
            <pc:sldMk cId="3705349916" sldId="638"/>
            <ac:spMk id="2" creationId="{EC478903-9AFA-47A0-6055-69037D603421}"/>
          </ac:spMkLst>
        </pc:spChg>
        <pc:spChg chg="add del mod ord">
          <ac:chgData name="Grigoris Pavlou" userId="c1dd6e97-baca-40eb-bebe-8a180ad9c0ec" providerId="ADAL" clId="{3F572736-5B9C-42A0-B963-1266AEE50A40}" dt="2023-02-02T12:46:38.761" v="237" actId="700"/>
          <ac:spMkLst>
            <pc:docMk/>
            <pc:sldMk cId="3705349916" sldId="638"/>
            <ac:spMk id="3" creationId="{1014832C-EDC4-1CDD-9352-A2CFD6C7377E}"/>
          </ac:spMkLst>
        </pc:spChg>
        <pc:spChg chg="add del mod">
          <ac:chgData name="Grigoris Pavlou" userId="c1dd6e97-baca-40eb-bebe-8a180ad9c0ec" providerId="ADAL" clId="{3F572736-5B9C-42A0-B963-1266AEE50A40}" dt="2023-02-07T05:45:14.316" v="5535" actId="700"/>
          <ac:spMkLst>
            <pc:docMk/>
            <pc:sldMk cId="3705349916" sldId="638"/>
            <ac:spMk id="3" creationId="{60067371-F236-D6FE-9A43-7BE250CC6597}"/>
          </ac:spMkLst>
        </pc:spChg>
        <pc:spChg chg="add del mod">
          <ac:chgData name="Grigoris Pavlou" userId="c1dd6e97-baca-40eb-bebe-8a180ad9c0ec" providerId="ADAL" clId="{3F572736-5B9C-42A0-B963-1266AEE50A40}" dt="2023-02-06T13:04:20.548" v="3886" actId="478"/>
          <ac:spMkLst>
            <pc:docMk/>
            <pc:sldMk cId="3705349916" sldId="638"/>
            <ac:spMk id="3" creationId="{F26EC1DA-0E13-12C0-8E4F-67C7E2EF34E6}"/>
          </ac:spMkLst>
        </pc:spChg>
        <pc:spChg chg="add mod ord">
          <ac:chgData name="Grigoris Pavlou" userId="c1dd6e97-baca-40eb-bebe-8a180ad9c0ec" providerId="ADAL" clId="{3F572736-5B9C-42A0-B963-1266AEE50A40}" dt="2023-02-07T05:45:30.841" v="5540" actId="20577"/>
          <ac:spMkLst>
            <pc:docMk/>
            <pc:sldMk cId="3705349916" sldId="638"/>
            <ac:spMk id="4" creationId="{39CF54AB-11BA-D15D-ABA1-66366D442E88}"/>
          </ac:spMkLst>
        </pc:spChg>
        <pc:spChg chg="add mod ord">
          <ac:chgData name="Grigoris Pavlou" userId="c1dd6e97-baca-40eb-bebe-8a180ad9c0ec" providerId="ADAL" clId="{3F572736-5B9C-42A0-B963-1266AEE50A40}" dt="2023-02-07T05:45:14.316" v="5535" actId="700"/>
          <ac:spMkLst>
            <pc:docMk/>
            <pc:sldMk cId="3705349916" sldId="638"/>
            <ac:spMk id="5" creationId="{892BF59F-4C76-C0E2-E98E-AD13B74825F0}"/>
          </ac:spMkLst>
        </pc:spChg>
        <pc:spChg chg="add del mod ord">
          <ac:chgData name="Grigoris Pavlou" userId="c1dd6e97-baca-40eb-bebe-8a180ad9c0ec" providerId="ADAL" clId="{3F572736-5B9C-42A0-B963-1266AEE50A40}" dt="2023-02-02T12:46:40.365" v="239"/>
          <ac:spMkLst>
            <pc:docMk/>
            <pc:sldMk cId="3705349916" sldId="638"/>
            <ac:spMk id="6" creationId="{B9422448-1622-C557-4BB3-2EC674CA535C}"/>
          </ac:spMkLst>
        </pc:spChg>
        <pc:spChg chg="add del mod ord">
          <ac:chgData name="Grigoris Pavlou" userId="c1dd6e97-baca-40eb-bebe-8a180ad9c0ec" providerId="ADAL" clId="{3F572736-5B9C-42A0-B963-1266AEE50A40}" dt="2023-02-06T13:23:17.385" v="4440"/>
          <ac:spMkLst>
            <pc:docMk/>
            <pc:sldMk cId="3705349916" sldId="638"/>
            <ac:spMk id="7" creationId="{0C3BE193-F333-4A6F-6D0E-831F95EAD033}"/>
          </ac:spMkLst>
        </pc:spChg>
        <pc:spChg chg="add del mod ord">
          <ac:chgData name="Grigoris Pavlou" userId="c1dd6e97-baca-40eb-bebe-8a180ad9c0ec" providerId="ADAL" clId="{3F572736-5B9C-42A0-B963-1266AEE50A40}" dt="2023-02-07T05:45:22.631" v="5537"/>
          <ac:spMkLst>
            <pc:docMk/>
            <pc:sldMk cId="3705349916" sldId="638"/>
            <ac:spMk id="7" creationId="{C1F038E9-9480-6CEE-6023-097B2B7B7483}"/>
          </ac:spMkLst>
        </pc:spChg>
        <pc:spChg chg="add mod ord">
          <ac:chgData name="Grigoris Pavlou" userId="c1dd6e97-baca-40eb-bebe-8a180ad9c0ec" providerId="ADAL" clId="{3F572736-5B9C-42A0-B963-1266AEE50A40}" dt="2023-02-07T05:45:14.316" v="5535" actId="700"/>
          <ac:spMkLst>
            <pc:docMk/>
            <pc:sldMk cId="3705349916" sldId="638"/>
            <ac:spMk id="8" creationId="{E6047E65-C252-15FE-F4F9-55B7FD9C371D}"/>
          </ac:spMkLst>
        </pc:spChg>
        <pc:spChg chg="add del mod">
          <ac:chgData name="Grigoris Pavlou" userId="c1dd6e97-baca-40eb-bebe-8a180ad9c0ec" providerId="ADAL" clId="{3F572736-5B9C-42A0-B963-1266AEE50A40}" dt="2023-02-07T05:45:14.316" v="5535" actId="700"/>
          <ac:spMkLst>
            <pc:docMk/>
            <pc:sldMk cId="3705349916" sldId="638"/>
            <ac:spMk id="11" creationId="{F94005E0-EBF4-EE60-9725-0D73C24A1FF8}"/>
          </ac:spMkLst>
        </pc:spChg>
        <pc:graphicFrameChg chg="add mod">
          <ac:chgData name="Grigoris Pavlou" userId="c1dd6e97-baca-40eb-bebe-8a180ad9c0ec" providerId="ADAL" clId="{3F572736-5B9C-42A0-B963-1266AEE50A40}" dt="2023-02-02T12:46:29.260" v="236"/>
          <ac:graphicFrameMkLst>
            <pc:docMk/>
            <pc:sldMk cId="3705349916" sldId="638"/>
            <ac:graphicFrameMk id="4" creationId="{8C9C3455-91D7-1AFD-72BB-4681061231C4}"/>
          </ac:graphicFrameMkLst>
        </pc:graphicFrameChg>
        <pc:graphicFrameChg chg="add del mod">
          <ac:chgData name="Grigoris Pavlou" userId="c1dd6e97-baca-40eb-bebe-8a180ad9c0ec" providerId="ADAL" clId="{3F572736-5B9C-42A0-B963-1266AEE50A40}" dt="2023-02-07T05:45:09.614" v="5534" actId="478"/>
          <ac:graphicFrameMkLst>
            <pc:docMk/>
            <pc:sldMk cId="3705349916" sldId="638"/>
            <ac:graphicFrameMk id="6" creationId="{F7422FEA-DAC1-4817-B5BC-091AAB43014B}"/>
          </ac:graphicFrameMkLst>
        </pc:graphicFrameChg>
        <pc:graphicFrameChg chg="add del mod">
          <ac:chgData name="Grigoris Pavlou" userId="c1dd6e97-baca-40eb-bebe-8a180ad9c0ec" providerId="ADAL" clId="{3F572736-5B9C-42A0-B963-1266AEE50A40}" dt="2023-02-06T15:03:42.934" v="5004" actId="478"/>
          <ac:graphicFrameMkLst>
            <pc:docMk/>
            <pc:sldMk cId="3705349916" sldId="638"/>
            <ac:graphicFrameMk id="8" creationId="{8C9C3455-91D7-1AFD-72BB-4681061231C4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7T05:45:22.631" v="5537"/>
          <ac:graphicFrameMkLst>
            <pc:docMk/>
            <pc:sldMk cId="3705349916" sldId="638"/>
            <ac:graphicFrameMk id="9" creationId="{1FF7E0C2-481A-4B19-A009-2B064D988460}"/>
          </ac:graphicFrameMkLst>
        </pc:graphicFrameChg>
        <pc:picChg chg="add del mod">
          <ac:chgData name="Grigoris Pavlou" userId="c1dd6e97-baca-40eb-bebe-8a180ad9c0ec" providerId="ADAL" clId="{3F572736-5B9C-42A0-B963-1266AEE50A40}" dt="2023-02-06T13:23:42.563" v="4448" actId="478"/>
          <ac:picMkLst>
            <pc:docMk/>
            <pc:sldMk cId="3705349916" sldId="638"/>
            <ac:picMk id="9" creationId="{B6696CE5-8D50-F9BC-6310-5230BE58958A}"/>
          </ac:picMkLst>
        </pc:picChg>
      </pc:sldChg>
      <pc:sldChg chg="addSp delSp modSp new mod ord modClrScheme chgLayout">
        <pc:chgData name="Grigoris Pavlou" userId="c1dd6e97-baca-40eb-bebe-8a180ad9c0ec" providerId="ADAL" clId="{3F572736-5B9C-42A0-B963-1266AEE50A40}" dt="2023-02-07T07:19:20.193" v="6357" actId="1036"/>
        <pc:sldMkLst>
          <pc:docMk/>
          <pc:sldMk cId="2331740769" sldId="639"/>
        </pc:sldMkLst>
        <pc:spChg chg="del mod ord">
          <ac:chgData name="Grigoris Pavlou" userId="c1dd6e97-baca-40eb-bebe-8a180ad9c0ec" providerId="ADAL" clId="{3F572736-5B9C-42A0-B963-1266AEE50A40}" dt="2023-02-02T13:44:15.154" v="266" actId="700"/>
          <ac:spMkLst>
            <pc:docMk/>
            <pc:sldMk cId="2331740769" sldId="639"/>
            <ac:spMk id="2" creationId="{AAFBF93D-E92D-4799-6F6E-2B04A2CE41CF}"/>
          </ac:spMkLst>
        </pc:spChg>
        <pc:spChg chg="del mod ord">
          <ac:chgData name="Grigoris Pavlou" userId="c1dd6e97-baca-40eb-bebe-8a180ad9c0ec" providerId="ADAL" clId="{3F572736-5B9C-42A0-B963-1266AEE50A40}" dt="2023-02-02T13:44:15.154" v="266" actId="700"/>
          <ac:spMkLst>
            <pc:docMk/>
            <pc:sldMk cId="2331740769" sldId="639"/>
            <ac:spMk id="3" creationId="{62EE72F4-9071-A950-A633-6EF3E1359A22}"/>
          </ac:spMkLst>
        </pc:spChg>
        <pc:spChg chg="add mod ord">
          <ac:chgData name="Grigoris Pavlou" userId="c1dd6e97-baca-40eb-bebe-8a180ad9c0ec" providerId="ADAL" clId="{3F572736-5B9C-42A0-B963-1266AEE50A40}" dt="2023-02-07T07:15:34.749" v="6308" actId="20577"/>
          <ac:spMkLst>
            <pc:docMk/>
            <pc:sldMk cId="2331740769" sldId="639"/>
            <ac:spMk id="4" creationId="{C8083B0F-B0B0-FC88-724F-FBA9BA6CC547}"/>
          </ac:spMkLst>
        </pc:spChg>
        <pc:spChg chg="add del mod ord">
          <ac:chgData name="Grigoris Pavlou" userId="c1dd6e97-baca-40eb-bebe-8a180ad9c0ec" providerId="ADAL" clId="{3F572736-5B9C-42A0-B963-1266AEE50A40}" dt="2023-02-02T13:44:16.797" v="268"/>
          <ac:spMkLst>
            <pc:docMk/>
            <pc:sldMk cId="2331740769" sldId="639"/>
            <ac:spMk id="5" creationId="{71C6EC37-F6B1-33E3-BC6A-A3C6A606D145}"/>
          </ac:spMkLst>
        </pc:spChg>
        <pc:spChg chg="add mod">
          <ac:chgData name="Grigoris Pavlou" userId="c1dd6e97-baca-40eb-bebe-8a180ad9c0ec" providerId="ADAL" clId="{3F572736-5B9C-42A0-B963-1266AEE50A40}" dt="2023-02-06T13:03:49.691" v="3879"/>
          <ac:spMkLst>
            <pc:docMk/>
            <pc:sldMk cId="2331740769" sldId="639"/>
            <ac:spMk id="5" creationId="{7F973A5E-E504-5520-E95F-F5C256B49B07}"/>
          </ac:spMkLst>
        </pc:spChg>
        <pc:spChg chg="add del mod ord">
          <ac:chgData name="Grigoris Pavlou" userId="c1dd6e97-baca-40eb-bebe-8a180ad9c0ec" providerId="ADAL" clId="{3F572736-5B9C-42A0-B963-1266AEE50A40}" dt="2023-02-02T13:44:26.668" v="270"/>
          <ac:spMkLst>
            <pc:docMk/>
            <pc:sldMk cId="2331740769" sldId="639"/>
            <ac:spMk id="6" creationId="{FCA94265-0B29-81F7-1849-4457DFF3CFC9}"/>
          </ac:spMkLst>
        </pc:spChg>
        <pc:spChg chg="add mod">
          <ac:chgData name="Grigoris Pavlou" userId="c1dd6e97-baca-40eb-bebe-8a180ad9c0ec" providerId="ADAL" clId="{3F572736-5B9C-42A0-B963-1266AEE50A40}" dt="2023-02-07T07:15:08.801" v="6282" actId="1076"/>
          <ac:spMkLst>
            <pc:docMk/>
            <pc:sldMk cId="2331740769" sldId="639"/>
            <ac:spMk id="9" creationId="{DB6B6DC8-B4B4-AB0E-FDE2-04CA4F5F9A53}"/>
          </ac:spMkLst>
        </pc:spChg>
        <pc:graphicFrameChg chg="add mod">
          <ac:chgData name="Grigoris Pavlou" userId="c1dd6e97-baca-40eb-bebe-8a180ad9c0ec" providerId="ADAL" clId="{3F572736-5B9C-42A0-B963-1266AEE50A40}" dt="2023-02-07T07:16:10.857" v="6311" actId="404"/>
          <ac:graphicFrameMkLst>
            <pc:docMk/>
            <pc:sldMk cId="2331740769" sldId="639"/>
            <ac:graphicFrameMk id="7" creationId="{5DC4BD39-1FDA-03B5-F79A-306F3E7DFB4D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7T07:19:13.288" v="6351" actId="1076"/>
          <ac:graphicFrameMkLst>
            <pc:docMk/>
            <pc:sldMk cId="2331740769" sldId="639"/>
            <ac:graphicFrameMk id="8" creationId="{AD32C45E-876E-405F-81ED-E13D913B3FF5}"/>
          </ac:graphicFrameMkLst>
        </pc:graphicFrameChg>
        <pc:graphicFrameChg chg="add del mod">
          <ac:chgData name="Grigoris Pavlou" userId="c1dd6e97-baca-40eb-bebe-8a180ad9c0ec" providerId="ADAL" clId="{3F572736-5B9C-42A0-B963-1266AEE50A40}" dt="2023-02-07T07:18:05.462" v="6331"/>
          <ac:graphicFrameMkLst>
            <pc:docMk/>
            <pc:sldMk cId="2331740769" sldId="639"/>
            <ac:graphicFrameMk id="17" creationId="{5415B08D-D153-1139-FD94-36BEE149B1B8}"/>
          </ac:graphicFrameMkLst>
        </pc:graphicFrameChg>
        <pc:picChg chg="add mod">
          <ac:chgData name="Grigoris Pavlou" userId="c1dd6e97-baca-40eb-bebe-8a180ad9c0ec" providerId="ADAL" clId="{3F572736-5B9C-42A0-B963-1266AEE50A40}" dt="2023-02-07T07:17:49.294" v="6328" actId="1076"/>
          <ac:picMkLst>
            <pc:docMk/>
            <pc:sldMk cId="2331740769" sldId="639"/>
            <ac:picMk id="2" creationId="{1BFB73B7-36C1-BB5E-68BF-539715139B16}"/>
          </ac:picMkLst>
        </pc:picChg>
        <pc:picChg chg="add mod">
          <ac:chgData name="Grigoris Pavlou" userId="c1dd6e97-baca-40eb-bebe-8a180ad9c0ec" providerId="ADAL" clId="{3F572736-5B9C-42A0-B963-1266AEE50A40}" dt="2023-02-07T07:19:04.213" v="6344" actId="1037"/>
          <ac:picMkLst>
            <pc:docMk/>
            <pc:sldMk cId="2331740769" sldId="639"/>
            <ac:picMk id="3" creationId="{DC0BD353-2FDC-05F0-BAEB-6D4D8FC30DAD}"/>
          </ac:picMkLst>
        </pc:picChg>
        <pc:picChg chg="add mod">
          <ac:chgData name="Grigoris Pavlou" userId="c1dd6e97-baca-40eb-bebe-8a180ad9c0ec" providerId="ADAL" clId="{3F572736-5B9C-42A0-B963-1266AEE50A40}" dt="2023-02-07T07:17:10.183" v="6322" actId="1038"/>
          <ac:picMkLst>
            <pc:docMk/>
            <pc:sldMk cId="2331740769" sldId="639"/>
            <ac:picMk id="10" creationId="{5C51C359-3DD4-D6DE-074A-EC1866AE400E}"/>
          </ac:picMkLst>
        </pc:picChg>
        <pc:picChg chg="add del mod">
          <ac:chgData name="Grigoris Pavlou" userId="c1dd6e97-baca-40eb-bebe-8a180ad9c0ec" providerId="ADAL" clId="{3F572736-5B9C-42A0-B963-1266AEE50A40}" dt="2023-02-07T07:16:46.751" v="6317" actId="478"/>
          <ac:picMkLst>
            <pc:docMk/>
            <pc:sldMk cId="2331740769" sldId="639"/>
            <ac:picMk id="11" creationId="{223FDFC3-7F10-4874-E256-195BFE2D11A7}"/>
          </ac:picMkLst>
        </pc:picChg>
        <pc:picChg chg="add mod">
          <ac:chgData name="Grigoris Pavlou" userId="c1dd6e97-baca-40eb-bebe-8a180ad9c0ec" providerId="ADAL" clId="{3F572736-5B9C-42A0-B963-1266AEE50A40}" dt="2023-02-07T07:16:37.349" v="6315" actId="1076"/>
          <ac:picMkLst>
            <pc:docMk/>
            <pc:sldMk cId="2331740769" sldId="639"/>
            <ac:picMk id="12" creationId="{DAACD9E4-1A4D-4C57-B0CA-0272944B0484}"/>
          </ac:picMkLst>
        </pc:picChg>
        <pc:picChg chg="add mod">
          <ac:chgData name="Grigoris Pavlou" userId="c1dd6e97-baca-40eb-bebe-8a180ad9c0ec" providerId="ADAL" clId="{3F572736-5B9C-42A0-B963-1266AEE50A40}" dt="2023-02-07T07:16:41.676" v="6316" actId="1076"/>
          <ac:picMkLst>
            <pc:docMk/>
            <pc:sldMk cId="2331740769" sldId="639"/>
            <ac:picMk id="13" creationId="{41495FDD-580B-7AAB-2CC3-FC58DBA6B3F1}"/>
          </ac:picMkLst>
        </pc:picChg>
        <pc:picChg chg="add mod">
          <ac:chgData name="Grigoris Pavlou" userId="c1dd6e97-baca-40eb-bebe-8a180ad9c0ec" providerId="ADAL" clId="{3F572736-5B9C-42A0-B963-1266AEE50A40}" dt="2023-02-07T07:17:07.484" v="6320" actId="1076"/>
          <ac:picMkLst>
            <pc:docMk/>
            <pc:sldMk cId="2331740769" sldId="639"/>
            <ac:picMk id="14" creationId="{3D472B7D-8D31-A117-E643-817749CC2836}"/>
          </ac:picMkLst>
        </pc:picChg>
        <pc:picChg chg="add mod">
          <ac:chgData name="Grigoris Pavlou" userId="c1dd6e97-baca-40eb-bebe-8a180ad9c0ec" providerId="ADAL" clId="{3F572736-5B9C-42A0-B963-1266AEE50A40}" dt="2023-02-07T07:17:14.447" v="6324" actId="1035"/>
          <ac:picMkLst>
            <pc:docMk/>
            <pc:sldMk cId="2331740769" sldId="639"/>
            <ac:picMk id="15" creationId="{7DCA0B29-4661-4B6E-3F21-BB27C54A5C5A}"/>
          </ac:picMkLst>
        </pc:picChg>
        <pc:picChg chg="add mod">
          <ac:chgData name="Grigoris Pavlou" userId="c1dd6e97-baca-40eb-bebe-8a180ad9c0ec" providerId="ADAL" clId="{3F572736-5B9C-42A0-B963-1266AEE50A40}" dt="2023-02-07T07:17:52.904" v="6329" actId="1076"/>
          <ac:picMkLst>
            <pc:docMk/>
            <pc:sldMk cId="2331740769" sldId="639"/>
            <ac:picMk id="16" creationId="{BF86973C-C879-13A7-A2B3-7469CA8DB6CC}"/>
          </ac:picMkLst>
        </pc:picChg>
        <pc:picChg chg="add del mod">
          <ac:chgData name="Grigoris Pavlou" userId="c1dd6e97-baca-40eb-bebe-8a180ad9c0ec" providerId="ADAL" clId="{3F572736-5B9C-42A0-B963-1266AEE50A40}" dt="2023-02-07T07:18:05.462" v="6331"/>
          <ac:picMkLst>
            <pc:docMk/>
            <pc:sldMk cId="2331740769" sldId="639"/>
            <ac:picMk id="18" creationId="{D560A378-44DD-AC46-C9AE-FC3A89DF23C6}"/>
          </ac:picMkLst>
        </pc:picChg>
        <pc:picChg chg="add del mod">
          <ac:chgData name="Grigoris Pavlou" userId="c1dd6e97-baca-40eb-bebe-8a180ad9c0ec" providerId="ADAL" clId="{3F572736-5B9C-42A0-B963-1266AEE50A40}" dt="2023-02-07T07:18:05.462" v="6331"/>
          <ac:picMkLst>
            <pc:docMk/>
            <pc:sldMk cId="2331740769" sldId="639"/>
            <ac:picMk id="19" creationId="{54D4CC38-8826-09FB-FBEB-6EE8DE86CE18}"/>
          </ac:picMkLst>
        </pc:picChg>
        <pc:picChg chg="add del mod">
          <ac:chgData name="Grigoris Pavlou" userId="c1dd6e97-baca-40eb-bebe-8a180ad9c0ec" providerId="ADAL" clId="{3F572736-5B9C-42A0-B963-1266AEE50A40}" dt="2023-02-07T07:18:05.462" v="6331"/>
          <ac:picMkLst>
            <pc:docMk/>
            <pc:sldMk cId="2331740769" sldId="639"/>
            <ac:picMk id="20" creationId="{59F9D4A2-8BD0-3961-0CFF-D7440E2C4A27}"/>
          </ac:picMkLst>
        </pc:picChg>
        <pc:picChg chg="add del mod">
          <ac:chgData name="Grigoris Pavlou" userId="c1dd6e97-baca-40eb-bebe-8a180ad9c0ec" providerId="ADAL" clId="{3F572736-5B9C-42A0-B963-1266AEE50A40}" dt="2023-02-07T07:18:05.462" v="6331"/>
          <ac:picMkLst>
            <pc:docMk/>
            <pc:sldMk cId="2331740769" sldId="639"/>
            <ac:picMk id="21" creationId="{78834A4D-B304-B251-DE45-B9539832E428}"/>
          </ac:picMkLst>
        </pc:picChg>
        <pc:picChg chg="add del mod">
          <ac:chgData name="Grigoris Pavlou" userId="c1dd6e97-baca-40eb-bebe-8a180ad9c0ec" providerId="ADAL" clId="{3F572736-5B9C-42A0-B963-1266AEE50A40}" dt="2023-02-07T07:18:05.462" v="6331"/>
          <ac:picMkLst>
            <pc:docMk/>
            <pc:sldMk cId="2331740769" sldId="639"/>
            <ac:picMk id="22" creationId="{2642F076-A77A-D0BE-2D93-8B1867AECD27}"/>
          </ac:picMkLst>
        </pc:picChg>
        <pc:picChg chg="add mod">
          <ac:chgData name="Grigoris Pavlou" userId="c1dd6e97-baca-40eb-bebe-8a180ad9c0ec" providerId="ADAL" clId="{3F572736-5B9C-42A0-B963-1266AEE50A40}" dt="2023-02-07T07:18:22.607" v="6333" actId="1076"/>
          <ac:picMkLst>
            <pc:docMk/>
            <pc:sldMk cId="2331740769" sldId="639"/>
            <ac:picMk id="23" creationId="{F86224F4-4AAA-9DB9-1D98-D39CC1E61543}"/>
          </ac:picMkLst>
        </pc:picChg>
        <pc:picChg chg="add mod">
          <ac:chgData name="Grigoris Pavlou" userId="c1dd6e97-baca-40eb-bebe-8a180ad9c0ec" providerId="ADAL" clId="{3F572736-5B9C-42A0-B963-1266AEE50A40}" dt="2023-02-07T07:18:37.537" v="6336" actId="1076"/>
          <ac:picMkLst>
            <pc:docMk/>
            <pc:sldMk cId="2331740769" sldId="639"/>
            <ac:picMk id="24" creationId="{349F29D1-6550-4C4E-C6B4-810FAFBE41FC}"/>
          </ac:picMkLst>
        </pc:picChg>
        <pc:picChg chg="add mod">
          <ac:chgData name="Grigoris Pavlou" userId="c1dd6e97-baca-40eb-bebe-8a180ad9c0ec" providerId="ADAL" clId="{3F572736-5B9C-42A0-B963-1266AEE50A40}" dt="2023-02-07T07:19:20.193" v="6357" actId="1036"/>
          <ac:picMkLst>
            <pc:docMk/>
            <pc:sldMk cId="2331740769" sldId="639"/>
            <ac:picMk id="25" creationId="{2269968A-1225-6974-FD51-0B3143E97221}"/>
          </ac:picMkLst>
        </pc:picChg>
        <pc:picChg chg="add mod">
          <ac:chgData name="Grigoris Pavlou" userId="c1dd6e97-baca-40eb-bebe-8a180ad9c0ec" providerId="ADAL" clId="{3F572736-5B9C-42A0-B963-1266AEE50A40}" dt="2023-02-07T07:19:09.085" v="6349" actId="1036"/>
          <ac:picMkLst>
            <pc:docMk/>
            <pc:sldMk cId="2331740769" sldId="639"/>
            <ac:picMk id="26" creationId="{BCE70E6A-3EAB-96A6-75FE-D45C84FB5842}"/>
          </ac:picMkLst>
        </pc:picChg>
        <pc:picChg chg="add mod">
          <ac:chgData name="Grigoris Pavlou" userId="c1dd6e97-baca-40eb-bebe-8a180ad9c0ec" providerId="ADAL" clId="{3F572736-5B9C-42A0-B963-1266AEE50A40}" dt="2023-02-07T07:19:01.515" v="6342" actId="1076"/>
          <ac:picMkLst>
            <pc:docMk/>
            <pc:sldMk cId="2331740769" sldId="639"/>
            <ac:picMk id="27" creationId="{25CD85C8-C3BA-1A08-83B9-F88EFE6A6DC7}"/>
          </ac:picMkLst>
        </pc:picChg>
      </pc:sldChg>
      <pc:sldChg chg="addSp delSp modSp new mod modClrScheme chgLayout">
        <pc:chgData name="Grigoris Pavlou" userId="c1dd6e97-baca-40eb-bebe-8a180ad9c0ec" providerId="ADAL" clId="{3F572736-5B9C-42A0-B963-1266AEE50A40}" dt="2023-02-07T07:06:38.960" v="6085" actId="1076"/>
        <pc:sldMkLst>
          <pc:docMk/>
          <pc:sldMk cId="114822317" sldId="640"/>
        </pc:sldMkLst>
        <pc:spChg chg="del mod ord">
          <ac:chgData name="Grigoris Pavlou" userId="c1dd6e97-baca-40eb-bebe-8a180ad9c0ec" providerId="ADAL" clId="{3F572736-5B9C-42A0-B963-1266AEE50A40}" dt="2023-02-03T07:28:15.818" v="303" actId="700"/>
          <ac:spMkLst>
            <pc:docMk/>
            <pc:sldMk cId="114822317" sldId="640"/>
            <ac:spMk id="2" creationId="{B0ECF02E-78F7-FD0A-9F84-4C39CCB41F9A}"/>
          </ac:spMkLst>
        </pc:spChg>
        <pc:spChg chg="add mod">
          <ac:chgData name="Grigoris Pavlou" userId="c1dd6e97-baca-40eb-bebe-8a180ad9c0ec" providerId="ADAL" clId="{3F572736-5B9C-42A0-B963-1266AEE50A40}" dt="2023-02-07T07:04:26.596" v="6029" actId="207"/>
          <ac:spMkLst>
            <pc:docMk/>
            <pc:sldMk cId="114822317" sldId="640"/>
            <ac:spMk id="2" creationId="{CADF003A-B017-0415-D8AD-BED545ED1A85}"/>
          </ac:spMkLst>
        </pc:spChg>
        <pc:spChg chg="add mod">
          <ac:chgData name="Grigoris Pavlou" userId="c1dd6e97-baca-40eb-bebe-8a180ad9c0ec" providerId="ADAL" clId="{3F572736-5B9C-42A0-B963-1266AEE50A40}" dt="2023-02-07T07:06:38.960" v="6085" actId="1076"/>
          <ac:spMkLst>
            <pc:docMk/>
            <pc:sldMk cId="114822317" sldId="640"/>
            <ac:spMk id="3" creationId="{138570C3-C8E4-AC07-8964-2DD22E40BFE0}"/>
          </ac:spMkLst>
        </pc:spChg>
        <pc:spChg chg="del mod ord">
          <ac:chgData name="Grigoris Pavlou" userId="c1dd6e97-baca-40eb-bebe-8a180ad9c0ec" providerId="ADAL" clId="{3F572736-5B9C-42A0-B963-1266AEE50A40}" dt="2023-02-03T07:28:15.818" v="303" actId="700"/>
          <ac:spMkLst>
            <pc:docMk/>
            <pc:sldMk cId="114822317" sldId="640"/>
            <ac:spMk id="3" creationId="{ACB8E14B-23E4-C28F-8587-91231EF2381A}"/>
          </ac:spMkLst>
        </pc:spChg>
        <pc:spChg chg="add mod ord">
          <ac:chgData name="Grigoris Pavlou" userId="c1dd6e97-baca-40eb-bebe-8a180ad9c0ec" providerId="ADAL" clId="{3F572736-5B9C-42A0-B963-1266AEE50A40}" dt="2023-02-06T12:03:56.848" v="3220"/>
          <ac:spMkLst>
            <pc:docMk/>
            <pc:sldMk cId="114822317" sldId="640"/>
            <ac:spMk id="4" creationId="{530E9382-7903-8089-DBFA-69AC825B5108}"/>
          </ac:spMkLst>
        </pc:spChg>
        <pc:spChg chg="add del mod ord">
          <ac:chgData name="Grigoris Pavlou" userId="c1dd6e97-baca-40eb-bebe-8a180ad9c0ec" providerId="ADAL" clId="{3F572736-5B9C-42A0-B963-1266AEE50A40}" dt="2023-02-03T07:28:22.036" v="314"/>
          <ac:spMkLst>
            <pc:docMk/>
            <pc:sldMk cId="114822317" sldId="640"/>
            <ac:spMk id="5" creationId="{0FF1C8F3-8134-F426-1BEF-64A6A4C6BE0F}"/>
          </ac:spMkLst>
        </pc:spChg>
        <pc:spChg chg="add mod">
          <ac:chgData name="Grigoris Pavlou" userId="c1dd6e97-baca-40eb-bebe-8a180ad9c0ec" providerId="ADAL" clId="{3F572736-5B9C-42A0-B963-1266AEE50A40}" dt="2023-02-07T07:06:33.513" v="6083" actId="14100"/>
          <ac:spMkLst>
            <pc:docMk/>
            <pc:sldMk cId="114822317" sldId="640"/>
            <ac:spMk id="5" creationId="{9049B2D1-7356-5D73-6A4E-9E9E50C3BB79}"/>
          </ac:spMkLst>
        </pc:spChg>
        <pc:spChg chg="add del mod">
          <ac:chgData name="Grigoris Pavlou" userId="c1dd6e97-baca-40eb-bebe-8a180ad9c0ec" providerId="ADAL" clId="{3F572736-5B9C-42A0-B963-1266AEE50A40}" dt="2023-02-06T11:44:01.253" v="2880"/>
          <ac:spMkLst>
            <pc:docMk/>
            <pc:sldMk cId="114822317" sldId="640"/>
            <ac:spMk id="5" creationId="{BFD5F2F9-B52C-4031-4005-8EDA2E369F7A}"/>
          </ac:spMkLst>
        </pc:spChg>
        <pc:spChg chg="add del mod ord">
          <ac:chgData name="Grigoris Pavlou" userId="c1dd6e97-baca-40eb-bebe-8a180ad9c0ec" providerId="ADAL" clId="{3F572736-5B9C-42A0-B963-1266AEE50A40}" dt="2023-02-03T07:30:10.697" v="341"/>
          <ac:spMkLst>
            <pc:docMk/>
            <pc:sldMk cId="114822317" sldId="640"/>
            <ac:spMk id="6" creationId="{3217A136-4D6A-0B6E-1D6B-4723328240B5}"/>
          </ac:spMkLst>
        </pc:spChg>
        <pc:spChg chg="add del mod">
          <ac:chgData name="Grigoris Pavlou" userId="c1dd6e97-baca-40eb-bebe-8a180ad9c0ec" providerId="ADAL" clId="{3F572736-5B9C-42A0-B963-1266AEE50A40}" dt="2023-02-06T11:44:54.849" v="2884"/>
          <ac:spMkLst>
            <pc:docMk/>
            <pc:sldMk cId="114822317" sldId="640"/>
            <ac:spMk id="10" creationId="{34CFBF68-B6C2-A9DE-9A8E-FB42BCD7913F}"/>
          </ac:spMkLst>
        </pc:spChg>
        <pc:graphicFrameChg chg="add mod">
          <ac:chgData name="Grigoris Pavlou" userId="c1dd6e97-baca-40eb-bebe-8a180ad9c0ec" providerId="ADAL" clId="{3F572736-5B9C-42A0-B963-1266AEE50A40}" dt="2023-02-07T07:06:22.352" v="6079" actId="113"/>
          <ac:graphicFrameMkLst>
            <pc:docMk/>
            <pc:sldMk cId="114822317" sldId="640"/>
            <ac:graphicFrameMk id="6" creationId="{CBF4A0FB-866B-4AB1-86E1-07CD4CAA4B01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3T07:28:21.804" v="312"/>
          <ac:graphicFrameMkLst>
            <pc:docMk/>
            <pc:sldMk cId="114822317" sldId="640"/>
            <ac:graphicFrameMk id="7" creationId="{CBF4A0FB-866B-4AB1-86E1-07CD4CAA4B01}"/>
          </ac:graphicFrameMkLst>
        </pc:graphicFrameChg>
        <pc:graphicFrameChg chg="add del mod">
          <ac:chgData name="Grigoris Pavlou" userId="c1dd6e97-baca-40eb-bebe-8a180ad9c0ec" providerId="ADAL" clId="{3F572736-5B9C-42A0-B963-1266AEE50A40}" dt="2023-02-06T11:43:59.535" v="2878" actId="478"/>
          <ac:graphicFrameMkLst>
            <pc:docMk/>
            <pc:sldMk cId="114822317" sldId="640"/>
            <ac:graphicFrameMk id="8" creationId="{CBF4A0FB-866B-4AB1-86E1-07CD4CAA4B01}"/>
          </ac:graphicFrameMkLst>
        </pc:graphicFrameChg>
        <pc:graphicFrameChg chg="add del mod">
          <ac:chgData name="Grigoris Pavlou" userId="c1dd6e97-baca-40eb-bebe-8a180ad9c0ec" providerId="ADAL" clId="{3F572736-5B9C-42A0-B963-1266AEE50A40}" dt="2023-02-06T11:44:19.500" v="2882" actId="478"/>
          <ac:graphicFrameMkLst>
            <pc:docMk/>
            <pc:sldMk cId="114822317" sldId="640"/>
            <ac:graphicFrameMk id="9" creationId="{6C71082A-65E5-4F8E-9378-906DBF2726DE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7T07:06:28.348" v="6081" actId="113"/>
          <ac:graphicFrameMkLst>
            <pc:docMk/>
            <pc:sldMk cId="114822317" sldId="640"/>
            <ac:graphicFrameMk id="11" creationId="{6C71082A-65E5-4F8E-9378-906DBF2726DE}"/>
          </ac:graphicFrameMkLst>
        </pc:graphicFrameChg>
      </pc:sldChg>
      <pc:sldChg chg="addSp delSp modSp new mod">
        <pc:chgData name="Grigoris Pavlou" userId="c1dd6e97-baca-40eb-bebe-8a180ad9c0ec" providerId="ADAL" clId="{3F572736-5B9C-42A0-B963-1266AEE50A40}" dt="2023-02-07T07:06:15.837" v="6077" actId="113"/>
        <pc:sldMkLst>
          <pc:docMk/>
          <pc:sldMk cId="2756373198" sldId="641"/>
        </pc:sldMkLst>
        <pc:spChg chg="mod">
          <ac:chgData name="Grigoris Pavlou" userId="c1dd6e97-baca-40eb-bebe-8a180ad9c0ec" providerId="ADAL" clId="{3F572736-5B9C-42A0-B963-1266AEE50A40}" dt="2023-02-06T12:03:56.848" v="3220"/>
          <ac:spMkLst>
            <pc:docMk/>
            <pc:sldMk cId="2756373198" sldId="641"/>
            <ac:spMk id="2" creationId="{5ABB1470-F717-9044-4CFC-DB92F19F60B5}"/>
          </ac:spMkLst>
        </pc:spChg>
        <pc:spChg chg="add mod">
          <ac:chgData name="Grigoris Pavlou" userId="c1dd6e97-baca-40eb-bebe-8a180ad9c0ec" providerId="ADAL" clId="{3F572736-5B9C-42A0-B963-1266AEE50A40}" dt="2023-02-07T07:04:19.888" v="6025" actId="207"/>
          <ac:spMkLst>
            <pc:docMk/>
            <pc:sldMk cId="2756373198" sldId="641"/>
            <ac:spMk id="3" creationId="{23ED85A7-EBC3-91CE-C81F-2919FBF26D12}"/>
          </ac:spMkLst>
        </pc:spChg>
        <pc:spChg chg="del">
          <ac:chgData name="Grigoris Pavlou" userId="c1dd6e97-baca-40eb-bebe-8a180ad9c0ec" providerId="ADAL" clId="{3F572736-5B9C-42A0-B963-1266AEE50A40}" dt="2023-02-03T08:32:32.934" v="347"/>
          <ac:spMkLst>
            <pc:docMk/>
            <pc:sldMk cId="2756373198" sldId="641"/>
            <ac:spMk id="3" creationId="{4F117E2F-F019-F59E-153E-F54D565015A5}"/>
          </ac:spMkLst>
        </pc:spChg>
        <pc:spChg chg="del">
          <ac:chgData name="Grigoris Pavlou" userId="c1dd6e97-baca-40eb-bebe-8a180ad9c0ec" providerId="ADAL" clId="{3F572736-5B9C-42A0-B963-1266AEE50A40}" dt="2023-02-03T13:59:20.629" v="1579"/>
          <ac:spMkLst>
            <pc:docMk/>
            <pc:sldMk cId="2756373198" sldId="641"/>
            <ac:spMk id="4" creationId="{05060886-8AA6-0809-61E6-441D24F2D24D}"/>
          </ac:spMkLst>
        </pc:spChg>
        <pc:spChg chg="add mod">
          <ac:chgData name="Grigoris Pavlou" userId="c1dd6e97-baca-40eb-bebe-8a180ad9c0ec" providerId="ADAL" clId="{3F572736-5B9C-42A0-B963-1266AEE50A40}" dt="2023-02-07T07:06:04.873" v="6073" actId="14100"/>
          <ac:spMkLst>
            <pc:docMk/>
            <pc:sldMk cId="2756373198" sldId="641"/>
            <ac:spMk id="4" creationId="{700E75A8-1BCC-D707-F16D-F0478492FFE6}"/>
          </ac:spMkLst>
        </pc:spChg>
        <pc:spChg chg="add mod">
          <ac:chgData name="Grigoris Pavlou" userId="c1dd6e97-baca-40eb-bebe-8a180ad9c0ec" providerId="ADAL" clId="{3F572736-5B9C-42A0-B963-1266AEE50A40}" dt="2023-02-07T07:06:09.713" v="6075" actId="14100"/>
          <ac:spMkLst>
            <pc:docMk/>
            <pc:sldMk cId="2756373198" sldId="641"/>
            <ac:spMk id="5" creationId="{5F9B3872-EE03-7258-B6DF-5A8DD19E2E0F}"/>
          </ac:spMkLst>
        </pc:spChg>
        <pc:spChg chg="add del mod">
          <ac:chgData name="Grigoris Pavlou" userId="c1dd6e97-baca-40eb-bebe-8a180ad9c0ec" providerId="ADAL" clId="{3F572736-5B9C-42A0-B963-1266AEE50A40}" dt="2023-02-06T11:46:26.757" v="2891"/>
          <ac:spMkLst>
            <pc:docMk/>
            <pc:sldMk cId="2756373198" sldId="641"/>
            <ac:spMk id="7" creationId="{80DCA6EF-7EA4-66BA-47AB-672487E16723}"/>
          </ac:spMkLst>
        </pc:spChg>
        <pc:spChg chg="add del mod">
          <ac:chgData name="Grigoris Pavlou" userId="c1dd6e97-baca-40eb-bebe-8a180ad9c0ec" providerId="ADAL" clId="{3F572736-5B9C-42A0-B963-1266AEE50A40}" dt="2023-02-06T11:45:50.432" v="2889"/>
          <ac:spMkLst>
            <pc:docMk/>
            <pc:sldMk cId="2756373198" sldId="641"/>
            <ac:spMk id="9" creationId="{D63F9112-11D2-5A7A-B8A2-911D27D16A67}"/>
          </ac:spMkLst>
        </pc:spChg>
        <pc:graphicFrameChg chg="add del mod">
          <ac:chgData name="Grigoris Pavlou" userId="c1dd6e97-baca-40eb-bebe-8a180ad9c0ec" providerId="ADAL" clId="{3F572736-5B9C-42A0-B963-1266AEE50A40}" dt="2023-02-06T11:45:16.169" v="2886" actId="478"/>
          <ac:graphicFrameMkLst>
            <pc:docMk/>
            <pc:sldMk cId="2756373198" sldId="641"/>
            <ac:graphicFrameMk id="5" creationId="{29EBAB71-2C1E-4272-8BAC-227D45A8D64A}"/>
          </ac:graphicFrameMkLst>
        </pc:graphicFrameChg>
        <pc:graphicFrameChg chg="add del mod">
          <ac:chgData name="Grigoris Pavlou" userId="c1dd6e97-baca-40eb-bebe-8a180ad9c0ec" providerId="ADAL" clId="{3F572736-5B9C-42A0-B963-1266AEE50A40}" dt="2023-02-06T11:45:18.314" v="2887" actId="478"/>
          <ac:graphicFrameMkLst>
            <pc:docMk/>
            <pc:sldMk cId="2756373198" sldId="641"/>
            <ac:graphicFrameMk id="6" creationId="{103424D0-049A-46B5-9199-139F2FC7188B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7T07:06:13.613" v="6076" actId="113"/>
          <ac:graphicFrameMkLst>
            <pc:docMk/>
            <pc:sldMk cId="2756373198" sldId="641"/>
            <ac:graphicFrameMk id="10" creationId="{114C45B8-D676-490F-A2DB-4A2556DD2273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7T07:06:15.837" v="6077" actId="113"/>
          <ac:graphicFrameMkLst>
            <pc:docMk/>
            <pc:sldMk cId="2756373198" sldId="641"/>
            <ac:graphicFrameMk id="11" creationId="{29EBAB71-2C1E-4272-8BAC-227D45A8D64A}"/>
          </ac:graphicFrameMkLst>
        </pc:graphicFrameChg>
      </pc:sldChg>
      <pc:sldChg chg="addSp delSp modSp new del mod">
        <pc:chgData name="Grigoris Pavlou" userId="c1dd6e97-baca-40eb-bebe-8a180ad9c0ec" providerId="ADAL" clId="{3F572736-5B9C-42A0-B963-1266AEE50A40}" dt="2023-02-03T11:38:18.874" v="836" actId="47"/>
        <pc:sldMkLst>
          <pc:docMk/>
          <pc:sldMk cId="829930918" sldId="642"/>
        </pc:sldMkLst>
        <pc:spChg chg="mod">
          <ac:chgData name="Grigoris Pavlou" userId="c1dd6e97-baca-40eb-bebe-8a180ad9c0ec" providerId="ADAL" clId="{3F572736-5B9C-42A0-B963-1266AEE50A40}" dt="2023-02-03T10:22:06.618" v="643" actId="20577"/>
          <ac:spMkLst>
            <pc:docMk/>
            <pc:sldMk cId="829930918" sldId="642"/>
            <ac:spMk id="2" creationId="{81D523D1-DF55-9EDC-B4E1-A3A1A3D2E990}"/>
          </ac:spMkLst>
        </pc:spChg>
        <pc:spChg chg="del">
          <ac:chgData name="Grigoris Pavlou" userId="c1dd6e97-baca-40eb-bebe-8a180ad9c0ec" providerId="ADAL" clId="{3F572736-5B9C-42A0-B963-1266AEE50A40}" dt="2023-02-03T10:21:59.209" v="631"/>
          <ac:spMkLst>
            <pc:docMk/>
            <pc:sldMk cId="829930918" sldId="642"/>
            <ac:spMk id="3" creationId="{D335C483-E2EE-9DFB-19BF-6EFBFE794575}"/>
          </ac:spMkLst>
        </pc:spChg>
        <pc:graphicFrameChg chg="add mod">
          <ac:chgData name="Grigoris Pavlou" userId="c1dd6e97-baca-40eb-bebe-8a180ad9c0ec" providerId="ADAL" clId="{3F572736-5B9C-42A0-B963-1266AEE50A40}" dt="2023-02-03T10:35:08.022" v="812" actId="20577"/>
          <ac:graphicFrameMkLst>
            <pc:docMk/>
            <pc:sldMk cId="829930918" sldId="642"/>
            <ac:graphicFrameMk id="4" creationId="{79BDDA63-6FF9-42ED-F9AD-D7CDCCFC2229}"/>
          </ac:graphicFrameMkLst>
        </pc:graphicFrameChg>
      </pc:sldChg>
      <pc:sldChg chg="new del">
        <pc:chgData name="Grigoris Pavlou" userId="c1dd6e97-baca-40eb-bebe-8a180ad9c0ec" providerId="ADAL" clId="{3F572736-5B9C-42A0-B963-1266AEE50A40}" dt="2023-02-03T09:48:49.736" v="530" actId="47"/>
        <pc:sldMkLst>
          <pc:docMk/>
          <pc:sldMk cId="2931233850" sldId="642"/>
        </pc:sldMkLst>
      </pc:sldChg>
      <pc:sldChg chg="addSp delSp modSp new mod modClrScheme chgLayout">
        <pc:chgData name="Grigoris Pavlou" userId="c1dd6e97-baca-40eb-bebe-8a180ad9c0ec" providerId="ADAL" clId="{3F572736-5B9C-42A0-B963-1266AEE50A40}" dt="2023-02-07T07:21:15.204" v="6438" actId="6549"/>
        <pc:sldMkLst>
          <pc:docMk/>
          <pc:sldMk cId="3443770969" sldId="643"/>
        </pc:sldMkLst>
        <pc:spChg chg="del mod ord">
          <ac:chgData name="Grigoris Pavlou" userId="c1dd6e97-baca-40eb-bebe-8a180ad9c0ec" providerId="ADAL" clId="{3F572736-5B9C-42A0-B963-1266AEE50A40}" dt="2023-02-03T11:37:46.563" v="832" actId="700"/>
          <ac:spMkLst>
            <pc:docMk/>
            <pc:sldMk cId="3443770969" sldId="643"/>
            <ac:spMk id="2" creationId="{7DC92123-2121-FBF9-A7CD-FDFD51DF3110}"/>
          </ac:spMkLst>
        </pc:spChg>
        <pc:spChg chg="add del mod">
          <ac:chgData name="Grigoris Pavlou" userId="c1dd6e97-baca-40eb-bebe-8a180ad9c0ec" providerId="ADAL" clId="{3F572736-5B9C-42A0-B963-1266AEE50A40}" dt="2023-02-06T07:27:19.636" v="2128"/>
          <ac:spMkLst>
            <pc:docMk/>
            <pc:sldMk cId="3443770969" sldId="643"/>
            <ac:spMk id="3" creationId="{388E1A6F-7805-296E-75AE-4CAF11775112}"/>
          </ac:spMkLst>
        </pc:spChg>
        <pc:spChg chg="del mod ord">
          <ac:chgData name="Grigoris Pavlou" userId="c1dd6e97-baca-40eb-bebe-8a180ad9c0ec" providerId="ADAL" clId="{3F572736-5B9C-42A0-B963-1266AEE50A40}" dt="2023-02-03T11:37:46.563" v="832" actId="700"/>
          <ac:spMkLst>
            <pc:docMk/>
            <pc:sldMk cId="3443770969" sldId="643"/>
            <ac:spMk id="3" creationId="{BFDA1A3C-7132-AF17-0A10-7E9F4D7627C0}"/>
          </ac:spMkLst>
        </pc:spChg>
        <pc:spChg chg="add del mod ord">
          <ac:chgData name="Grigoris Pavlou" userId="c1dd6e97-baca-40eb-bebe-8a180ad9c0ec" providerId="ADAL" clId="{3F572736-5B9C-42A0-B963-1266AEE50A40}" dt="2023-02-03T11:37:50.715" v="833" actId="700"/>
          <ac:spMkLst>
            <pc:docMk/>
            <pc:sldMk cId="3443770969" sldId="643"/>
            <ac:spMk id="4" creationId="{29E9CF82-9A87-13E6-482E-35DA31B81772}"/>
          </ac:spMkLst>
        </pc:spChg>
        <pc:spChg chg="add del mod ord">
          <ac:chgData name="Grigoris Pavlou" userId="c1dd6e97-baca-40eb-bebe-8a180ad9c0ec" providerId="ADAL" clId="{3F572736-5B9C-42A0-B963-1266AEE50A40}" dt="2023-02-03T11:37:50.715" v="833" actId="700"/>
          <ac:spMkLst>
            <pc:docMk/>
            <pc:sldMk cId="3443770969" sldId="643"/>
            <ac:spMk id="5" creationId="{F54441DE-7360-1135-FC59-5EA0BA28C5CF}"/>
          </ac:spMkLst>
        </pc:spChg>
        <pc:spChg chg="add del mod ord">
          <ac:chgData name="Grigoris Pavlou" userId="c1dd6e97-baca-40eb-bebe-8a180ad9c0ec" providerId="ADAL" clId="{3F572736-5B9C-42A0-B963-1266AEE50A40}" dt="2023-02-03T11:37:50.715" v="833" actId="700"/>
          <ac:spMkLst>
            <pc:docMk/>
            <pc:sldMk cId="3443770969" sldId="643"/>
            <ac:spMk id="6" creationId="{3304797D-9E3F-768E-BF3B-F66571F7EFD1}"/>
          </ac:spMkLst>
        </pc:spChg>
        <pc:spChg chg="add del mod ord">
          <ac:chgData name="Grigoris Pavlou" userId="c1dd6e97-baca-40eb-bebe-8a180ad9c0ec" providerId="ADAL" clId="{3F572736-5B9C-42A0-B963-1266AEE50A40}" dt="2023-02-03T11:37:50.715" v="833" actId="700"/>
          <ac:spMkLst>
            <pc:docMk/>
            <pc:sldMk cId="3443770969" sldId="643"/>
            <ac:spMk id="7" creationId="{89A5BB9F-ACA8-60A0-031A-5F9CC8BC8905}"/>
          </ac:spMkLst>
        </pc:spChg>
        <pc:spChg chg="add del mod ord">
          <ac:chgData name="Grigoris Pavlou" userId="c1dd6e97-baca-40eb-bebe-8a180ad9c0ec" providerId="ADAL" clId="{3F572736-5B9C-42A0-B963-1266AEE50A40}" dt="2023-02-03T11:37:50.715" v="833" actId="700"/>
          <ac:spMkLst>
            <pc:docMk/>
            <pc:sldMk cId="3443770969" sldId="643"/>
            <ac:spMk id="8" creationId="{954D0710-EF2D-A6B8-536E-95ACA64AA165}"/>
          </ac:spMkLst>
        </pc:spChg>
        <pc:spChg chg="add mod ord">
          <ac:chgData name="Grigoris Pavlou" userId="c1dd6e97-baca-40eb-bebe-8a180ad9c0ec" providerId="ADAL" clId="{3F572736-5B9C-42A0-B963-1266AEE50A40}" dt="2023-02-07T07:21:15.204" v="6438" actId="6549"/>
          <ac:spMkLst>
            <pc:docMk/>
            <pc:sldMk cId="3443770969" sldId="643"/>
            <ac:spMk id="9" creationId="{2BF3DBF0-97F2-B7B3-4F41-856599E3CF59}"/>
          </ac:spMkLst>
        </pc:spChg>
        <pc:spChg chg="add del mod ord">
          <ac:chgData name="Grigoris Pavlou" userId="c1dd6e97-baca-40eb-bebe-8a180ad9c0ec" providerId="ADAL" clId="{3F572736-5B9C-42A0-B963-1266AEE50A40}" dt="2023-02-03T11:37:53.155" v="835"/>
          <ac:spMkLst>
            <pc:docMk/>
            <pc:sldMk cId="3443770969" sldId="643"/>
            <ac:spMk id="10" creationId="{F487CCD1-AD0E-1E3B-9087-21322E2BB3ED}"/>
          </ac:spMkLst>
        </pc:spChg>
        <pc:spChg chg="add mod ord">
          <ac:chgData name="Grigoris Pavlou" userId="c1dd6e97-baca-40eb-bebe-8a180ad9c0ec" providerId="ADAL" clId="{3F572736-5B9C-42A0-B963-1266AEE50A40}" dt="2023-02-06T14:26:26.126" v="4690" actId="403"/>
          <ac:spMkLst>
            <pc:docMk/>
            <pc:sldMk cId="3443770969" sldId="643"/>
            <ac:spMk id="11" creationId="{3F0C49B0-7C18-B2B0-4037-0F9BD83EC7B8}"/>
          </ac:spMkLst>
        </pc:spChg>
        <pc:spChg chg="add del mod">
          <ac:chgData name="Grigoris Pavlou" userId="c1dd6e97-baca-40eb-bebe-8a180ad9c0ec" providerId="ADAL" clId="{3F572736-5B9C-42A0-B963-1266AEE50A40}" dt="2023-02-03T12:03:08.099" v="1047" actId="478"/>
          <ac:spMkLst>
            <pc:docMk/>
            <pc:sldMk cId="3443770969" sldId="643"/>
            <ac:spMk id="13" creationId="{0B2F55EB-9BE9-2102-6B94-E4150436F3EB}"/>
          </ac:spMkLst>
        </pc:spChg>
        <pc:graphicFrameChg chg="add mod">
          <ac:chgData name="Grigoris Pavlou" userId="c1dd6e97-baca-40eb-bebe-8a180ad9c0ec" providerId="ADAL" clId="{3F572736-5B9C-42A0-B963-1266AEE50A40}" dt="2023-02-06T14:24:32.383" v="4684"/>
          <ac:graphicFrameMkLst>
            <pc:docMk/>
            <pc:sldMk cId="3443770969" sldId="643"/>
            <ac:graphicFrameMk id="4" creationId="{A1C1BB64-4D4D-D3BA-A92B-E96A9758999A}"/>
          </ac:graphicFrameMkLst>
        </pc:graphicFrameChg>
        <pc:graphicFrameChg chg="add del mod ord">
          <ac:chgData name="Grigoris Pavlou" userId="c1dd6e97-baca-40eb-bebe-8a180ad9c0ec" providerId="ADAL" clId="{3F572736-5B9C-42A0-B963-1266AEE50A40}" dt="2023-02-06T07:27:17.933" v="2126" actId="478"/>
          <ac:graphicFrameMkLst>
            <pc:docMk/>
            <pc:sldMk cId="3443770969" sldId="643"/>
            <ac:graphicFrameMk id="12" creationId="{A1C1BB64-4D4D-D3BA-A92B-E96A9758999A}"/>
          </ac:graphicFrameMkLst>
        </pc:graphicFrameChg>
      </pc:sldChg>
      <pc:sldChg chg="addSp delSp modSp new del mod">
        <pc:chgData name="Grigoris Pavlou" userId="c1dd6e97-baca-40eb-bebe-8a180ad9c0ec" providerId="ADAL" clId="{3F572736-5B9C-42A0-B963-1266AEE50A40}" dt="2023-02-03T12:03:12.041" v="1048" actId="47"/>
        <pc:sldMkLst>
          <pc:docMk/>
          <pc:sldMk cId="1020878264" sldId="644"/>
        </pc:sldMkLst>
        <pc:spChg chg="del">
          <ac:chgData name="Grigoris Pavlou" userId="c1dd6e97-baca-40eb-bebe-8a180ad9c0ec" providerId="ADAL" clId="{3F572736-5B9C-42A0-B963-1266AEE50A40}" dt="2023-02-03T11:40:45.247" v="838"/>
          <ac:spMkLst>
            <pc:docMk/>
            <pc:sldMk cId="1020878264" sldId="644"/>
            <ac:spMk id="3" creationId="{866D99AD-8667-71C7-EEAB-84A6090727A1}"/>
          </ac:spMkLst>
        </pc:spChg>
        <pc:graphicFrameChg chg="add mod modGraphic">
          <ac:chgData name="Grigoris Pavlou" userId="c1dd6e97-baca-40eb-bebe-8a180ad9c0ec" providerId="ADAL" clId="{3F572736-5B9C-42A0-B963-1266AEE50A40}" dt="2023-02-03T11:42:10.302" v="853" actId="207"/>
          <ac:graphicFrameMkLst>
            <pc:docMk/>
            <pc:sldMk cId="1020878264" sldId="644"/>
            <ac:graphicFrameMk id="4" creationId="{9D63EB7D-7882-B116-E314-CC0E2CBF2023}"/>
          </ac:graphicFrameMkLst>
        </pc:graphicFrameChg>
      </pc:sldChg>
      <pc:sldChg chg="addSp delSp modSp new mod setBg">
        <pc:chgData name="Grigoris Pavlou" userId="c1dd6e97-baca-40eb-bebe-8a180ad9c0ec" providerId="ADAL" clId="{3F572736-5B9C-42A0-B963-1266AEE50A40}" dt="2023-02-07T07:21:10.110" v="6431" actId="26606"/>
        <pc:sldMkLst>
          <pc:docMk/>
          <pc:sldMk cId="2163468973" sldId="645"/>
        </pc:sldMkLst>
        <pc:spChg chg="mod">
          <ac:chgData name="Grigoris Pavlou" userId="c1dd6e97-baca-40eb-bebe-8a180ad9c0ec" providerId="ADAL" clId="{3F572736-5B9C-42A0-B963-1266AEE50A40}" dt="2023-02-07T07:21:10.110" v="6431" actId="26606"/>
          <ac:spMkLst>
            <pc:docMk/>
            <pc:sldMk cId="2163468973" sldId="645"/>
            <ac:spMk id="2" creationId="{676BE65B-5E42-C85C-919F-28402461C72D}"/>
          </ac:spMkLst>
        </pc:spChg>
        <pc:spChg chg="del">
          <ac:chgData name="Grigoris Pavlou" userId="c1dd6e97-baca-40eb-bebe-8a180ad9c0ec" providerId="ADAL" clId="{3F572736-5B9C-42A0-B963-1266AEE50A40}" dt="2023-02-03T12:02:27.038" v="1015"/>
          <ac:spMkLst>
            <pc:docMk/>
            <pc:sldMk cId="2163468973" sldId="645"/>
            <ac:spMk id="3" creationId="{3D424DBC-55DF-5B50-94FE-5539759FBDAB}"/>
          </ac:spMkLst>
        </pc:spChg>
        <pc:spChg chg="del mod">
          <ac:chgData name="Grigoris Pavlou" userId="c1dd6e97-baca-40eb-bebe-8a180ad9c0ec" providerId="ADAL" clId="{3F572736-5B9C-42A0-B963-1266AEE50A40}" dt="2023-02-06T07:34:57.304" v="2200" actId="478"/>
          <ac:spMkLst>
            <pc:docMk/>
            <pc:sldMk cId="2163468973" sldId="645"/>
            <ac:spMk id="4" creationId="{9AF96234-86F4-CFE7-0A7A-CAF22685E82F}"/>
          </ac:spMkLst>
        </pc:spChg>
        <pc:spChg chg="add del mod">
          <ac:chgData name="Grigoris Pavlou" userId="c1dd6e97-baca-40eb-bebe-8a180ad9c0ec" providerId="ADAL" clId="{3F572736-5B9C-42A0-B963-1266AEE50A40}" dt="2023-02-06T12:01:32.080" v="3195" actId="478"/>
          <ac:spMkLst>
            <pc:docMk/>
            <pc:sldMk cId="2163468973" sldId="645"/>
            <ac:spMk id="6" creationId="{F58D2239-869A-66D2-BFF4-F3E6D4EB3705}"/>
          </ac:spMkLst>
        </pc:spChg>
        <pc:spChg chg="add del mod">
          <ac:chgData name="Grigoris Pavlou" userId="c1dd6e97-baca-40eb-bebe-8a180ad9c0ec" providerId="ADAL" clId="{3F572736-5B9C-42A0-B963-1266AEE50A40}" dt="2023-02-06T07:26:13.090" v="2124"/>
          <ac:spMkLst>
            <pc:docMk/>
            <pc:sldMk cId="2163468973" sldId="645"/>
            <ac:spMk id="7" creationId="{18CAD22E-B9FC-CFB2-ED2D-37EAD5EF77EA}"/>
          </ac:spMkLst>
        </pc:spChg>
        <pc:spChg chg="add del mod">
          <ac:chgData name="Grigoris Pavlou" userId="c1dd6e97-baca-40eb-bebe-8a180ad9c0ec" providerId="ADAL" clId="{3F572736-5B9C-42A0-B963-1266AEE50A40}" dt="2023-02-06T07:34:59.744" v="2201" actId="478"/>
          <ac:spMkLst>
            <pc:docMk/>
            <pc:sldMk cId="2163468973" sldId="645"/>
            <ac:spMk id="13" creationId="{7CAD561B-D123-F4E9-1465-240401026615}"/>
          </ac:spMkLst>
        </pc:spChg>
        <pc:spChg chg="add del">
          <ac:chgData name="Grigoris Pavlou" userId="c1dd6e97-baca-40eb-bebe-8a180ad9c0ec" providerId="ADAL" clId="{3F572736-5B9C-42A0-B963-1266AEE50A40}" dt="2023-02-07T07:20:33.148" v="6425" actId="26606"/>
          <ac:spMkLst>
            <pc:docMk/>
            <pc:sldMk cId="2163468973" sldId="645"/>
            <ac:spMk id="16" creationId="{A5711A0E-A428-4ED1-96CB-33D69FD842E4}"/>
          </ac:spMkLst>
        </pc:spChg>
        <pc:spChg chg="add del">
          <ac:chgData name="Grigoris Pavlou" userId="c1dd6e97-baca-40eb-bebe-8a180ad9c0ec" providerId="ADAL" clId="{3F572736-5B9C-42A0-B963-1266AEE50A40}" dt="2023-02-07T07:21:10.110" v="6431" actId="26606"/>
          <ac:spMkLst>
            <pc:docMk/>
            <pc:sldMk cId="2163468973" sldId="645"/>
            <ac:spMk id="18" creationId="{53F29798-D584-4792-9B62-3F5F5C36D619}"/>
          </ac:spMkLst>
        </pc:spChg>
        <pc:graphicFrameChg chg="add del mod">
          <ac:chgData name="Grigoris Pavlou" userId="c1dd6e97-baca-40eb-bebe-8a180ad9c0ec" providerId="ADAL" clId="{3F572736-5B9C-42A0-B963-1266AEE50A40}" dt="2023-02-06T07:26:09.390" v="2119" actId="478"/>
          <ac:graphicFrameMkLst>
            <pc:docMk/>
            <pc:sldMk cId="2163468973" sldId="645"/>
            <ac:graphicFrameMk id="5" creationId="{5BC47247-8763-43F0-A62B-76CDA63274B9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6T07:26:12.200" v="2122"/>
          <ac:graphicFrameMkLst>
            <pc:docMk/>
            <pc:sldMk cId="2163468973" sldId="645"/>
            <ac:graphicFrameMk id="8" creationId="{5BC47247-8763-43F0-A62B-76CDA63274B9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7T07:21:10.110" v="6431" actId="26606"/>
          <ac:graphicFrameMkLst>
            <pc:docMk/>
            <pc:sldMk cId="2163468973" sldId="645"/>
            <ac:graphicFrameMk id="9" creationId="{5BC47247-8763-43F0-A62B-76CDA63274B9}"/>
          </ac:graphicFrameMkLst>
        </pc:graphicFrameChg>
        <pc:graphicFrameChg chg="add del mod">
          <ac:chgData name="Grigoris Pavlou" userId="c1dd6e97-baca-40eb-bebe-8a180ad9c0ec" providerId="ADAL" clId="{3F572736-5B9C-42A0-B963-1266AEE50A40}" dt="2023-02-06T07:33:53.436" v="2174" actId="478"/>
          <ac:graphicFrameMkLst>
            <pc:docMk/>
            <pc:sldMk cId="2163468973" sldId="645"/>
            <ac:graphicFrameMk id="10" creationId="{08DC4582-8F4F-1CC9-1BAA-95DA3D9E9030}"/>
          </ac:graphicFrameMkLst>
        </pc:graphicFrameChg>
        <pc:graphicFrameChg chg="add mod ord modGraphic">
          <ac:chgData name="Grigoris Pavlou" userId="c1dd6e97-baca-40eb-bebe-8a180ad9c0ec" providerId="ADAL" clId="{3F572736-5B9C-42A0-B963-1266AEE50A40}" dt="2023-02-07T07:21:10.110" v="6431" actId="26606"/>
          <ac:graphicFrameMkLst>
            <pc:docMk/>
            <pc:sldMk cId="2163468973" sldId="645"/>
            <ac:graphicFrameMk id="11" creationId="{29B3B176-845D-845A-3ED5-3B4AE8205987}"/>
          </ac:graphicFrameMkLst>
        </pc:graphicFrameChg>
      </pc:sldChg>
      <pc:sldChg chg="addSp delSp modSp new mod ord chgLayout">
        <pc:chgData name="Grigoris Pavlou" userId="c1dd6e97-baca-40eb-bebe-8a180ad9c0ec" providerId="ADAL" clId="{3F572736-5B9C-42A0-B963-1266AEE50A40}" dt="2023-02-06T12:35:39.379" v="3849"/>
        <pc:sldMkLst>
          <pc:docMk/>
          <pc:sldMk cId="1935364024" sldId="646"/>
        </pc:sldMkLst>
        <pc:spChg chg="mod ord">
          <ac:chgData name="Grigoris Pavlou" userId="c1dd6e97-baca-40eb-bebe-8a180ad9c0ec" providerId="ADAL" clId="{3F572736-5B9C-42A0-B963-1266AEE50A40}" dt="2023-02-06T12:34:11.007" v="3829" actId="20577"/>
          <ac:spMkLst>
            <pc:docMk/>
            <pc:sldMk cId="1935364024" sldId="646"/>
            <ac:spMk id="2" creationId="{DAB72544-EF50-9395-EF13-0194B40B03E5}"/>
          </ac:spMkLst>
        </pc:spChg>
        <pc:spChg chg="del">
          <ac:chgData name="Grigoris Pavlou" userId="c1dd6e97-baca-40eb-bebe-8a180ad9c0ec" providerId="ADAL" clId="{3F572736-5B9C-42A0-B963-1266AEE50A40}" dt="2023-02-03T12:20:31.799" v="1284"/>
          <ac:spMkLst>
            <pc:docMk/>
            <pc:sldMk cId="1935364024" sldId="646"/>
            <ac:spMk id="3" creationId="{1E8216B1-B08E-FD76-64FA-D8D1DA4600C9}"/>
          </ac:spMkLst>
        </pc:spChg>
        <pc:spChg chg="add mod ord">
          <ac:chgData name="Grigoris Pavlou" userId="c1dd6e97-baca-40eb-bebe-8a180ad9c0ec" providerId="ADAL" clId="{3F572736-5B9C-42A0-B963-1266AEE50A40}" dt="2023-02-06T12:33:58.279" v="3798" actId="113"/>
          <ac:spMkLst>
            <pc:docMk/>
            <pc:sldMk cId="1935364024" sldId="646"/>
            <ac:spMk id="3" creationId="{90871977-B737-8156-B01A-655E680577EE}"/>
          </ac:spMkLst>
        </pc:spChg>
        <pc:spChg chg="add mod">
          <ac:chgData name="Grigoris Pavlou" userId="c1dd6e97-baca-40eb-bebe-8a180ad9c0ec" providerId="ADAL" clId="{3F572736-5B9C-42A0-B963-1266AEE50A40}" dt="2023-02-06T12:34:32.778" v="3844" actId="20577"/>
          <ac:spMkLst>
            <pc:docMk/>
            <pc:sldMk cId="1935364024" sldId="646"/>
            <ac:spMk id="4" creationId="{27F50F2A-73FA-9181-9BCF-D95FF73F7527}"/>
          </ac:spMkLst>
        </pc:spChg>
        <pc:spChg chg="del">
          <ac:chgData name="Grigoris Pavlou" userId="c1dd6e97-baca-40eb-bebe-8a180ad9c0ec" providerId="ADAL" clId="{3F572736-5B9C-42A0-B963-1266AEE50A40}" dt="2023-02-03T12:20:37.957" v="1285"/>
          <ac:spMkLst>
            <pc:docMk/>
            <pc:sldMk cId="1935364024" sldId="646"/>
            <ac:spMk id="4" creationId="{DA5B0F06-8BB3-6153-805C-24E90F0F0D18}"/>
          </ac:spMkLst>
        </pc:spChg>
        <pc:spChg chg="add del mod">
          <ac:chgData name="Grigoris Pavlou" userId="c1dd6e97-baca-40eb-bebe-8a180ad9c0ec" providerId="ADAL" clId="{3F572736-5B9C-42A0-B963-1266AEE50A40}" dt="2023-02-06T12:33:35.635" v="3787" actId="700"/>
          <ac:spMkLst>
            <pc:docMk/>
            <pc:sldMk cId="1935364024" sldId="646"/>
            <ac:spMk id="8" creationId="{BBCE5A66-6120-4A17-59FE-FA96A056D413}"/>
          </ac:spMkLst>
        </pc:spChg>
        <pc:graphicFrameChg chg="add mod ord">
          <ac:chgData name="Grigoris Pavlou" userId="c1dd6e97-baca-40eb-bebe-8a180ad9c0ec" providerId="ADAL" clId="{3F572736-5B9C-42A0-B963-1266AEE50A40}" dt="2023-02-06T12:35:39.379" v="3849"/>
          <ac:graphicFrameMkLst>
            <pc:docMk/>
            <pc:sldMk cId="1935364024" sldId="646"/>
            <ac:graphicFrameMk id="5" creationId="{00000000-0008-0000-1F00-000008000000}"/>
          </ac:graphicFrameMkLst>
        </pc:graphicFrameChg>
        <pc:graphicFrameChg chg="add del mod">
          <ac:chgData name="Grigoris Pavlou" userId="c1dd6e97-baca-40eb-bebe-8a180ad9c0ec" providerId="ADAL" clId="{3F572736-5B9C-42A0-B963-1266AEE50A40}" dt="2023-02-03T12:20:42.932" v="1286" actId="478"/>
          <ac:graphicFrameMkLst>
            <pc:docMk/>
            <pc:sldMk cId="1935364024" sldId="646"/>
            <ac:graphicFrameMk id="6" creationId="{E8655315-4E76-EE93-65DE-917DB8454803}"/>
          </ac:graphicFrameMkLst>
        </pc:graphicFrameChg>
      </pc:sldChg>
      <pc:sldChg chg="modSp new del mod modShow">
        <pc:chgData name="Grigoris Pavlou" userId="c1dd6e97-baca-40eb-bebe-8a180ad9c0ec" providerId="ADAL" clId="{3F572736-5B9C-42A0-B963-1266AEE50A40}" dt="2023-02-06T12:02:29.678" v="3197" actId="47"/>
        <pc:sldMkLst>
          <pc:docMk/>
          <pc:sldMk cId="2117248739" sldId="647"/>
        </pc:sldMkLst>
        <pc:spChg chg="mod">
          <ac:chgData name="Grigoris Pavlou" userId="c1dd6e97-baca-40eb-bebe-8a180ad9c0ec" providerId="ADAL" clId="{3F572736-5B9C-42A0-B963-1266AEE50A40}" dt="2023-02-05T10:33:51.645" v="1994" actId="27636"/>
          <ac:spMkLst>
            <pc:docMk/>
            <pc:sldMk cId="2117248739" sldId="647"/>
            <ac:spMk id="3" creationId="{3647B419-4EBF-2DDE-52DD-3D222DE66504}"/>
          </ac:spMkLst>
        </pc:spChg>
        <pc:spChg chg="mod">
          <ac:chgData name="Grigoris Pavlou" userId="c1dd6e97-baca-40eb-bebe-8a180ad9c0ec" providerId="ADAL" clId="{3F572736-5B9C-42A0-B963-1266AEE50A40}" dt="2023-02-05T10:33:51.648" v="1995" actId="27636"/>
          <ac:spMkLst>
            <pc:docMk/>
            <pc:sldMk cId="2117248739" sldId="647"/>
            <ac:spMk id="4" creationId="{D417D879-0FBD-655A-09A0-839BD69B982C}"/>
          </ac:spMkLst>
        </pc:spChg>
      </pc:sldChg>
      <pc:sldChg chg="addSp delSp modSp new mod ord modClrScheme chgLayout">
        <pc:chgData name="Grigoris Pavlou" userId="c1dd6e97-baca-40eb-bebe-8a180ad9c0ec" providerId="ADAL" clId="{3F572736-5B9C-42A0-B963-1266AEE50A40}" dt="2023-02-07T07:39:08.678" v="8037"/>
        <pc:sldMkLst>
          <pc:docMk/>
          <pc:sldMk cId="897082954" sldId="648"/>
        </pc:sldMkLst>
        <pc:spChg chg="del mod ord">
          <ac:chgData name="Grigoris Pavlou" userId="c1dd6e97-baca-40eb-bebe-8a180ad9c0ec" providerId="ADAL" clId="{3F572736-5B9C-42A0-B963-1266AEE50A40}" dt="2023-02-03T17:17:58.188" v="1694" actId="700"/>
          <ac:spMkLst>
            <pc:docMk/>
            <pc:sldMk cId="897082954" sldId="648"/>
            <ac:spMk id="2" creationId="{67B0B31D-A7B5-EA7B-F5B6-B2A393C91101}"/>
          </ac:spMkLst>
        </pc:spChg>
        <pc:spChg chg="del">
          <ac:chgData name="Grigoris Pavlou" userId="c1dd6e97-baca-40eb-bebe-8a180ad9c0ec" providerId="ADAL" clId="{3F572736-5B9C-42A0-B963-1266AEE50A40}" dt="2023-02-03T17:03:04.002" v="1623"/>
          <ac:spMkLst>
            <pc:docMk/>
            <pc:sldMk cId="897082954" sldId="648"/>
            <ac:spMk id="3" creationId="{335FEB87-E455-596A-4204-D431D216E353}"/>
          </ac:spMkLst>
        </pc:spChg>
        <pc:spChg chg="add mod">
          <ac:chgData name="Grigoris Pavlou" userId="c1dd6e97-baca-40eb-bebe-8a180ad9c0ec" providerId="ADAL" clId="{3F572736-5B9C-42A0-B963-1266AEE50A40}" dt="2023-02-06T13:03:28.176" v="3860" actId="1076"/>
          <ac:spMkLst>
            <pc:docMk/>
            <pc:sldMk cId="897082954" sldId="648"/>
            <ac:spMk id="5" creationId="{CAA7144A-6518-F1F9-52CC-7D46BCB6A34E}"/>
          </ac:spMkLst>
        </pc:spChg>
        <pc:spChg chg="add mod ord">
          <ac:chgData name="Grigoris Pavlou" userId="c1dd6e97-baca-40eb-bebe-8a180ad9c0ec" providerId="ADAL" clId="{3F572736-5B9C-42A0-B963-1266AEE50A40}" dt="2023-02-06T13:41:00.376" v="4670" actId="404"/>
          <ac:spMkLst>
            <pc:docMk/>
            <pc:sldMk cId="897082954" sldId="648"/>
            <ac:spMk id="6" creationId="{80EC2B73-E758-28F1-44BC-0B3464A2B07F}"/>
          </ac:spMkLst>
        </pc:spChg>
        <pc:spChg chg="add del mod ord">
          <ac:chgData name="Grigoris Pavlou" userId="c1dd6e97-baca-40eb-bebe-8a180ad9c0ec" providerId="ADAL" clId="{3F572736-5B9C-42A0-B963-1266AEE50A40}" dt="2023-02-03T17:17:59.953" v="1696"/>
          <ac:spMkLst>
            <pc:docMk/>
            <pc:sldMk cId="897082954" sldId="648"/>
            <ac:spMk id="7" creationId="{DFE52ED7-6166-596E-E7C6-08E28BA10E8C}"/>
          </ac:spMkLst>
        </pc:spChg>
        <pc:graphicFrameChg chg="add mod ord">
          <ac:chgData name="Grigoris Pavlou" userId="c1dd6e97-baca-40eb-bebe-8a180ad9c0ec" providerId="ADAL" clId="{3F572736-5B9C-42A0-B963-1266AEE50A40}" dt="2023-02-07T07:39:08.678" v="8037"/>
          <ac:graphicFrameMkLst>
            <pc:docMk/>
            <pc:sldMk cId="897082954" sldId="648"/>
            <ac:graphicFrameMk id="4" creationId="{9FB41B89-FE80-3EEA-1A96-15D81357B311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7T07:39:04.780" v="8036"/>
          <ac:graphicFrameMkLst>
            <pc:docMk/>
            <pc:sldMk cId="897082954" sldId="648"/>
            <ac:graphicFrameMk id="8" creationId="{D895E9D7-69CB-061A-E74A-F4D1A79481B8}"/>
          </ac:graphicFrameMkLst>
        </pc:graphicFrameChg>
      </pc:sldChg>
      <pc:sldChg chg="addSp delSp modSp new mod ord">
        <pc:chgData name="Grigoris Pavlou" userId="c1dd6e97-baca-40eb-bebe-8a180ad9c0ec" providerId="ADAL" clId="{3F572736-5B9C-42A0-B963-1266AEE50A40}" dt="2023-02-07T07:25:43.316" v="6630"/>
        <pc:sldMkLst>
          <pc:docMk/>
          <pc:sldMk cId="612063993" sldId="649"/>
        </pc:sldMkLst>
        <pc:spChg chg="mod">
          <ac:chgData name="Grigoris Pavlou" userId="c1dd6e97-baca-40eb-bebe-8a180ad9c0ec" providerId="ADAL" clId="{3F572736-5B9C-42A0-B963-1266AEE50A40}" dt="2023-02-07T07:24:59.493" v="6622" actId="20577"/>
          <ac:spMkLst>
            <pc:docMk/>
            <pc:sldMk cId="612063993" sldId="649"/>
            <ac:spMk id="2" creationId="{715FB3BA-06ED-EAE4-0208-D8E3ADC7C63B}"/>
          </ac:spMkLst>
        </pc:spChg>
        <pc:spChg chg="del">
          <ac:chgData name="Grigoris Pavlou" userId="c1dd6e97-baca-40eb-bebe-8a180ad9c0ec" providerId="ADAL" clId="{3F572736-5B9C-42A0-B963-1266AEE50A40}" dt="2023-02-03T17:30:40.698" v="1707"/>
          <ac:spMkLst>
            <pc:docMk/>
            <pc:sldMk cId="612063993" sldId="649"/>
            <ac:spMk id="3" creationId="{74317648-2723-A2F4-BCCB-129A21A50A49}"/>
          </ac:spMkLst>
        </pc:spChg>
        <pc:spChg chg="add mod">
          <ac:chgData name="Grigoris Pavlou" userId="c1dd6e97-baca-40eb-bebe-8a180ad9c0ec" providerId="ADAL" clId="{3F572736-5B9C-42A0-B963-1266AEE50A40}" dt="2023-02-06T12:08:00.813" v="3277" actId="20577"/>
          <ac:spMkLst>
            <pc:docMk/>
            <pc:sldMk cId="612063993" sldId="649"/>
            <ac:spMk id="3" creationId="{A6900FA1-6638-A869-D49D-45B06AFB5BBE}"/>
          </ac:spMkLst>
        </pc:spChg>
        <pc:spChg chg="add del mod">
          <ac:chgData name="Grigoris Pavlou" userId="c1dd6e97-baca-40eb-bebe-8a180ad9c0ec" providerId="ADAL" clId="{3F572736-5B9C-42A0-B963-1266AEE50A40}" dt="2023-02-07T06:00:29.528" v="5554"/>
          <ac:spMkLst>
            <pc:docMk/>
            <pc:sldMk cId="612063993" sldId="649"/>
            <ac:spMk id="6" creationId="{C52B8DA3-7B12-4ECE-C5CF-746994554DAE}"/>
          </ac:spMkLst>
        </pc:spChg>
        <pc:graphicFrameChg chg="add del mod">
          <ac:chgData name="Grigoris Pavlou" userId="c1dd6e97-baca-40eb-bebe-8a180ad9c0ec" providerId="ADAL" clId="{3F572736-5B9C-42A0-B963-1266AEE50A40}" dt="2023-02-07T06:00:27.494" v="5553" actId="478"/>
          <ac:graphicFrameMkLst>
            <pc:docMk/>
            <pc:sldMk cId="612063993" sldId="649"/>
            <ac:graphicFrameMk id="4" creationId="{CFC8689C-4FD8-FDB6-B65C-5D0EE8E6392F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7T07:25:43.316" v="6630"/>
          <ac:graphicFrameMkLst>
            <pc:docMk/>
            <pc:sldMk cId="612063993" sldId="649"/>
            <ac:graphicFrameMk id="7" creationId="{6E2D355B-AF33-4BBA-BE4D-0CA70131FD0C}"/>
          </ac:graphicFrameMkLst>
        </pc:graphicFrameChg>
      </pc:sldChg>
      <pc:sldChg chg="addSp delSp modSp new mod setBg">
        <pc:chgData name="Grigoris Pavlou" userId="c1dd6e97-baca-40eb-bebe-8a180ad9c0ec" providerId="ADAL" clId="{3F572736-5B9C-42A0-B963-1266AEE50A40}" dt="2023-02-07T14:09:55.886" v="8138" actId="20577"/>
        <pc:sldMkLst>
          <pc:docMk/>
          <pc:sldMk cId="1475411291" sldId="650"/>
        </pc:sldMkLst>
        <pc:spChg chg="mod">
          <ac:chgData name="Grigoris Pavlou" userId="c1dd6e97-baca-40eb-bebe-8a180ad9c0ec" providerId="ADAL" clId="{3F572736-5B9C-42A0-B963-1266AEE50A40}" dt="2023-02-07T14:09:55.886" v="8138" actId="20577"/>
          <ac:spMkLst>
            <pc:docMk/>
            <pc:sldMk cId="1475411291" sldId="650"/>
            <ac:spMk id="2" creationId="{16B814A8-1250-D0EE-4E30-0B519C52D77D}"/>
          </ac:spMkLst>
        </pc:spChg>
        <pc:spChg chg="del">
          <ac:chgData name="Grigoris Pavlou" userId="c1dd6e97-baca-40eb-bebe-8a180ad9c0ec" providerId="ADAL" clId="{3F572736-5B9C-42A0-B963-1266AEE50A40}" dt="2023-02-05T08:20:21.551" v="1764"/>
          <ac:spMkLst>
            <pc:docMk/>
            <pc:sldMk cId="1475411291" sldId="650"/>
            <ac:spMk id="3" creationId="{2D79E553-A410-2918-75DB-AFE9A30B1E21}"/>
          </ac:spMkLst>
        </pc:spChg>
        <pc:spChg chg="add del mod">
          <ac:chgData name="Grigoris Pavlou" userId="c1dd6e97-baca-40eb-bebe-8a180ad9c0ec" providerId="ADAL" clId="{3F572736-5B9C-42A0-B963-1266AEE50A40}" dt="2023-02-07T14:09:05.798" v="8131"/>
          <ac:spMkLst>
            <pc:docMk/>
            <pc:sldMk cId="1475411291" sldId="650"/>
            <ac:spMk id="4" creationId="{42B898E9-CD58-696C-AA28-677777ADD9BE}"/>
          </ac:spMkLst>
        </pc:spChg>
        <pc:spChg chg="add mod">
          <ac:chgData name="Grigoris Pavlou" userId="c1dd6e97-baca-40eb-bebe-8a180ad9c0ec" providerId="ADAL" clId="{3F572736-5B9C-42A0-B963-1266AEE50A40}" dt="2023-02-07T06:49:21.470" v="5598" actId="20577"/>
          <ac:spMkLst>
            <pc:docMk/>
            <pc:sldMk cId="1475411291" sldId="650"/>
            <ac:spMk id="5" creationId="{4E2E6179-83F1-DE6F-0D2E-AE347A911F3B}"/>
          </ac:spMkLst>
        </pc:spChg>
        <pc:spChg chg="add del mod">
          <ac:chgData name="Grigoris Pavlou" userId="c1dd6e97-baca-40eb-bebe-8a180ad9c0ec" providerId="ADAL" clId="{3F572736-5B9C-42A0-B963-1266AEE50A40}" dt="2023-02-07T06:47:52.865" v="5568"/>
          <ac:spMkLst>
            <pc:docMk/>
            <pc:sldMk cId="1475411291" sldId="650"/>
            <ac:spMk id="6" creationId="{AE2A6FDD-CAA4-54B8-7AA2-D8C6555E9833}"/>
          </ac:spMkLst>
        </pc:spChg>
        <pc:spChg chg="add del">
          <ac:chgData name="Grigoris Pavlou" userId="c1dd6e97-baca-40eb-bebe-8a180ad9c0ec" providerId="ADAL" clId="{3F572736-5B9C-42A0-B963-1266AEE50A40}" dt="2023-02-06T12:07:17.018" v="3254" actId="26606"/>
          <ac:spMkLst>
            <pc:docMk/>
            <pc:sldMk cId="1475411291" sldId="650"/>
            <ac:spMk id="10" creationId="{1CD81A2A-6ED4-4EF4-A14C-912D31E14800}"/>
          </ac:spMkLst>
        </pc:spChg>
        <pc:spChg chg="add del">
          <ac:chgData name="Grigoris Pavlou" userId="c1dd6e97-baca-40eb-bebe-8a180ad9c0ec" providerId="ADAL" clId="{3F572736-5B9C-42A0-B963-1266AEE50A40}" dt="2023-02-06T12:07:17.018" v="3254" actId="26606"/>
          <ac:spMkLst>
            <pc:docMk/>
            <pc:sldMk cId="1475411291" sldId="650"/>
            <ac:spMk id="12" creationId="{1661932C-CA15-4E17-B115-FAE7CBEE4789}"/>
          </ac:spMkLst>
        </pc:spChg>
        <pc:spChg chg="add del">
          <ac:chgData name="Grigoris Pavlou" userId="c1dd6e97-baca-40eb-bebe-8a180ad9c0ec" providerId="ADAL" clId="{3F572736-5B9C-42A0-B963-1266AEE50A40}" dt="2023-02-06T12:07:17.018" v="3254" actId="26606"/>
          <ac:spMkLst>
            <pc:docMk/>
            <pc:sldMk cId="1475411291" sldId="650"/>
            <ac:spMk id="14" creationId="{8590ADD5-9383-4D3D-9047-3DA2593CCB5D}"/>
          </ac:spMkLst>
        </pc:spChg>
        <pc:spChg chg="add del">
          <ac:chgData name="Grigoris Pavlou" userId="c1dd6e97-baca-40eb-bebe-8a180ad9c0ec" providerId="ADAL" clId="{3F572736-5B9C-42A0-B963-1266AEE50A40}" dt="2023-02-06T12:07:17.018" v="3254" actId="26606"/>
          <ac:spMkLst>
            <pc:docMk/>
            <pc:sldMk cId="1475411291" sldId="650"/>
            <ac:spMk id="16" creationId="{DABE3E45-88CF-45D8-8D40-C773324D93F6}"/>
          </ac:spMkLst>
        </pc:spChg>
        <pc:spChg chg="add del">
          <ac:chgData name="Grigoris Pavlou" userId="c1dd6e97-baca-40eb-bebe-8a180ad9c0ec" providerId="ADAL" clId="{3F572736-5B9C-42A0-B963-1266AEE50A40}" dt="2023-02-06T12:07:17.018" v="3254" actId="26606"/>
          <ac:spMkLst>
            <pc:docMk/>
            <pc:sldMk cId="1475411291" sldId="650"/>
            <ac:spMk id="20" creationId="{B91ECDA9-56DC-4270-8F33-01C5637B8CEB}"/>
          </ac:spMkLst>
        </pc:spChg>
        <pc:spChg chg="add del">
          <ac:chgData name="Grigoris Pavlou" userId="c1dd6e97-baca-40eb-bebe-8a180ad9c0ec" providerId="ADAL" clId="{3F572736-5B9C-42A0-B963-1266AEE50A40}" dt="2023-02-06T12:07:17.018" v="3254" actId="26606"/>
          <ac:spMkLst>
            <pc:docMk/>
            <pc:sldMk cId="1475411291" sldId="650"/>
            <ac:spMk id="22" creationId="{75F47824-961D-465D-84F9-EAE11BC6173B}"/>
          </ac:spMkLst>
        </pc:spChg>
        <pc:spChg chg="add del">
          <ac:chgData name="Grigoris Pavlou" userId="c1dd6e97-baca-40eb-bebe-8a180ad9c0ec" providerId="ADAL" clId="{3F572736-5B9C-42A0-B963-1266AEE50A40}" dt="2023-02-06T12:07:17.018" v="3254" actId="26606"/>
          <ac:spMkLst>
            <pc:docMk/>
            <pc:sldMk cId="1475411291" sldId="650"/>
            <ac:spMk id="24" creationId="{FEC9DA3E-C1D7-472D-B7C0-F71AE41FBA23}"/>
          </ac:spMkLst>
        </pc:spChg>
        <pc:spChg chg="add del">
          <ac:chgData name="Grigoris Pavlou" userId="c1dd6e97-baca-40eb-bebe-8a180ad9c0ec" providerId="ADAL" clId="{3F572736-5B9C-42A0-B963-1266AEE50A40}" dt="2023-02-06T12:07:17.571" v="3256" actId="26606"/>
          <ac:spMkLst>
            <pc:docMk/>
            <pc:sldMk cId="1475411291" sldId="650"/>
            <ac:spMk id="26" creationId="{C4285719-470E-454C-AF62-8323075F1F5B}"/>
          </ac:spMkLst>
        </pc:spChg>
        <pc:spChg chg="add del">
          <ac:chgData name="Grigoris Pavlou" userId="c1dd6e97-baca-40eb-bebe-8a180ad9c0ec" providerId="ADAL" clId="{3F572736-5B9C-42A0-B963-1266AEE50A40}" dt="2023-02-06T12:07:17.571" v="3256" actId="26606"/>
          <ac:spMkLst>
            <pc:docMk/>
            <pc:sldMk cId="1475411291" sldId="650"/>
            <ac:spMk id="27" creationId="{CD9FE4EF-C4D8-49A0-B2FF-81D8DB7D8A24}"/>
          </ac:spMkLst>
        </pc:spChg>
        <pc:spChg chg="add del">
          <ac:chgData name="Grigoris Pavlou" userId="c1dd6e97-baca-40eb-bebe-8a180ad9c0ec" providerId="ADAL" clId="{3F572736-5B9C-42A0-B963-1266AEE50A40}" dt="2023-02-06T12:07:17.571" v="3256" actId="26606"/>
          <ac:spMkLst>
            <pc:docMk/>
            <pc:sldMk cId="1475411291" sldId="650"/>
            <ac:spMk id="28" creationId="{4300840D-0A0B-4512-BACA-B439D5B9C57C}"/>
          </ac:spMkLst>
        </pc:spChg>
        <pc:spChg chg="add del">
          <ac:chgData name="Grigoris Pavlou" userId="c1dd6e97-baca-40eb-bebe-8a180ad9c0ec" providerId="ADAL" clId="{3F572736-5B9C-42A0-B963-1266AEE50A40}" dt="2023-02-06T12:07:17.571" v="3256" actId="26606"/>
          <ac:spMkLst>
            <pc:docMk/>
            <pc:sldMk cId="1475411291" sldId="650"/>
            <ac:spMk id="29" creationId="{D2B78728-A580-49A7-84F9-6EF6F583ADE0}"/>
          </ac:spMkLst>
        </pc:spChg>
        <pc:spChg chg="add del">
          <ac:chgData name="Grigoris Pavlou" userId="c1dd6e97-baca-40eb-bebe-8a180ad9c0ec" providerId="ADAL" clId="{3F572736-5B9C-42A0-B963-1266AEE50A40}" dt="2023-02-06T12:07:17.571" v="3256" actId="26606"/>
          <ac:spMkLst>
            <pc:docMk/>
            <pc:sldMk cId="1475411291" sldId="650"/>
            <ac:spMk id="30" creationId="{38FAA1A1-D861-433F-88FA-1E9D6FD31D11}"/>
          </ac:spMkLst>
        </pc:spChg>
        <pc:spChg chg="add del">
          <ac:chgData name="Grigoris Pavlou" userId="c1dd6e97-baca-40eb-bebe-8a180ad9c0ec" providerId="ADAL" clId="{3F572736-5B9C-42A0-B963-1266AEE50A40}" dt="2023-02-06T12:07:17.571" v="3256" actId="26606"/>
          <ac:spMkLst>
            <pc:docMk/>
            <pc:sldMk cId="1475411291" sldId="650"/>
            <ac:spMk id="31" creationId="{8D71EDA1-87BF-4D5D-AB79-F346FD19278A}"/>
          </ac:spMkLst>
        </pc:spChg>
        <pc:spChg chg="add del">
          <ac:chgData name="Grigoris Pavlou" userId="c1dd6e97-baca-40eb-bebe-8a180ad9c0ec" providerId="ADAL" clId="{3F572736-5B9C-42A0-B963-1266AEE50A40}" dt="2023-02-06T12:07:18.083" v="3258" actId="26606"/>
          <ac:spMkLst>
            <pc:docMk/>
            <pc:sldMk cId="1475411291" sldId="650"/>
            <ac:spMk id="33" creationId="{5E39A796-BE83-48B1-B33F-35C4A32AAB57}"/>
          </ac:spMkLst>
        </pc:spChg>
        <pc:spChg chg="add del">
          <ac:chgData name="Grigoris Pavlou" userId="c1dd6e97-baca-40eb-bebe-8a180ad9c0ec" providerId="ADAL" clId="{3F572736-5B9C-42A0-B963-1266AEE50A40}" dt="2023-02-06T12:07:18.083" v="3258" actId="26606"/>
          <ac:spMkLst>
            <pc:docMk/>
            <pc:sldMk cId="1475411291" sldId="650"/>
            <ac:spMk id="34" creationId="{72F84B47-E267-4194-8194-831DB7B5547F}"/>
          </ac:spMkLst>
        </pc:spChg>
        <pc:spChg chg="add del">
          <ac:chgData name="Grigoris Pavlou" userId="c1dd6e97-baca-40eb-bebe-8a180ad9c0ec" providerId="ADAL" clId="{3F572736-5B9C-42A0-B963-1266AEE50A40}" dt="2023-02-06T12:07:18.615" v="3260" actId="26606"/>
          <ac:spMkLst>
            <pc:docMk/>
            <pc:sldMk cId="1475411291" sldId="650"/>
            <ac:spMk id="36" creationId="{2B566528-1B12-4246-9431-5C2D7D081168}"/>
          </ac:spMkLst>
        </pc:spChg>
        <pc:spChg chg="add del">
          <ac:chgData name="Grigoris Pavlou" userId="c1dd6e97-baca-40eb-bebe-8a180ad9c0ec" providerId="ADAL" clId="{3F572736-5B9C-42A0-B963-1266AEE50A40}" dt="2023-02-06T12:07:18.615" v="3260" actId="26606"/>
          <ac:spMkLst>
            <pc:docMk/>
            <pc:sldMk cId="1475411291" sldId="650"/>
            <ac:spMk id="37" creationId="{D3F51FEB-38FB-4F6C-9F7B-2F2AFAB65463}"/>
          </ac:spMkLst>
        </pc:spChg>
        <pc:spChg chg="add del">
          <ac:chgData name="Grigoris Pavlou" userId="c1dd6e97-baca-40eb-bebe-8a180ad9c0ec" providerId="ADAL" clId="{3F572736-5B9C-42A0-B963-1266AEE50A40}" dt="2023-02-06T12:07:18.615" v="3260" actId="26606"/>
          <ac:spMkLst>
            <pc:docMk/>
            <pc:sldMk cId="1475411291" sldId="650"/>
            <ac:spMk id="38" creationId="{1E547BA6-BAE0-43BB-A7CA-60F69CE252F0}"/>
          </ac:spMkLst>
        </pc:spChg>
        <pc:spChg chg="add del">
          <ac:chgData name="Grigoris Pavlou" userId="c1dd6e97-baca-40eb-bebe-8a180ad9c0ec" providerId="ADAL" clId="{3F572736-5B9C-42A0-B963-1266AEE50A40}" dt="2023-02-06T12:07:21.184" v="3262" actId="26606"/>
          <ac:spMkLst>
            <pc:docMk/>
            <pc:sldMk cId="1475411291" sldId="650"/>
            <ac:spMk id="42" creationId="{2B566528-1B12-4246-9431-5C2D7D081168}"/>
          </ac:spMkLst>
        </pc:spChg>
        <pc:spChg chg="add del">
          <ac:chgData name="Grigoris Pavlou" userId="c1dd6e97-baca-40eb-bebe-8a180ad9c0ec" providerId="ADAL" clId="{3F572736-5B9C-42A0-B963-1266AEE50A40}" dt="2023-02-06T12:07:21.184" v="3262" actId="26606"/>
          <ac:spMkLst>
            <pc:docMk/>
            <pc:sldMk cId="1475411291" sldId="650"/>
            <ac:spMk id="43" creationId="{D3F51FEB-38FB-4F6C-9F7B-2F2AFAB65463}"/>
          </ac:spMkLst>
        </pc:spChg>
        <pc:spChg chg="add del">
          <ac:chgData name="Grigoris Pavlou" userId="c1dd6e97-baca-40eb-bebe-8a180ad9c0ec" providerId="ADAL" clId="{3F572736-5B9C-42A0-B963-1266AEE50A40}" dt="2023-02-06T12:07:21.184" v="3262" actId="26606"/>
          <ac:spMkLst>
            <pc:docMk/>
            <pc:sldMk cId="1475411291" sldId="650"/>
            <ac:spMk id="44" creationId="{1E547BA6-BAE0-43BB-A7CA-60F69CE252F0}"/>
          </ac:spMkLst>
        </pc:spChg>
        <pc:spChg chg="add del">
          <ac:chgData name="Grigoris Pavlou" userId="c1dd6e97-baca-40eb-bebe-8a180ad9c0ec" providerId="ADAL" clId="{3F572736-5B9C-42A0-B963-1266AEE50A40}" dt="2023-02-06T12:07:23.764" v="3264" actId="26606"/>
          <ac:spMkLst>
            <pc:docMk/>
            <pc:sldMk cId="1475411291" sldId="650"/>
            <ac:spMk id="49" creationId="{2C9A9DA9-7DC8-488B-A882-123947B0F3D9}"/>
          </ac:spMkLst>
        </pc:spChg>
        <pc:spChg chg="add del">
          <ac:chgData name="Grigoris Pavlou" userId="c1dd6e97-baca-40eb-bebe-8a180ad9c0ec" providerId="ADAL" clId="{3F572736-5B9C-42A0-B963-1266AEE50A40}" dt="2023-02-06T12:07:23.764" v="3264" actId="26606"/>
          <ac:spMkLst>
            <pc:docMk/>
            <pc:sldMk cId="1475411291" sldId="650"/>
            <ac:spMk id="50" creationId="{57F6BDD4-E066-4008-8011-6CC31AEB4556}"/>
          </ac:spMkLst>
        </pc:spChg>
        <pc:spChg chg="add del">
          <ac:chgData name="Grigoris Pavlou" userId="c1dd6e97-baca-40eb-bebe-8a180ad9c0ec" providerId="ADAL" clId="{3F572736-5B9C-42A0-B963-1266AEE50A40}" dt="2023-02-06T12:07:23.764" v="3264" actId="26606"/>
          <ac:spMkLst>
            <pc:docMk/>
            <pc:sldMk cId="1475411291" sldId="650"/>
            <ac:spMk id="51" creationId="{2711A8FB-68FC-45FC-B01E-38F809E2D439}"/>
          </ac:spMkLst>
        </pc:spChg>
        <pc:spChg chg="add del">
          <ac:chgData name="Grigoris Pavlou" userId="c1dd6e97-baca-40eb-bebe-8a180ad9c0ec" providerId="ADAL" clId="{3F572736-5B9C-42A0-B963-1266AEE50A40}" dt="2023-02-06T12:07:23.764" v="3264" actId="26606"/>
          <ac:spMkLst>
            <pc:docMk/>
            <pc:sldMk cId="1475411291" sldId="650"/>
            <ac:spMk id="52" creationId="{2A865FE3-5FC9-4049-87CF-30019C46C0F5}"/>
          </ac:spMkLst>
        </pc:spChg>
        <pc:grpChg chg="add del">
          <ac:chgData name="Grigoris Pavlou" userId="c1dd6e97-baca-40eb-bebe-8a180ad9c0ec" providerId="ADAL" clId="{3F572736-5B9C-42A0-B963-1266AEE50A40}" dt="2023-02-06T12:07:18.615" v="3260" actId="26606"/>
          <ac:grpSpMkLst>
            <pc:docMk/>
            <pc:sldMk cId="1475411291" sldId="650"/>
            <ac:grpSpMk id="39" creationId="{15CBE6EC-46EF-45D9-8E16-DCDC5917CA31}"/>
          </ac:grpSpMkLst>
        </pc:grpChg>
        <pc:grpChg chg="add del">
          <ac:chgData name="Grigoris Pavlou" userId="c1dd6e97-baca-40eb-bebe-8a180ad9c0ec" providerId="ADAL" clId="{3F572736-5B9C-42A0-B963-1266AEE50A40}" dt="2023-02-06T12:07:21.184" v="3262" actId="26606"/>
          <ac:grpSpMkLst>
            <pc:docMk/>
            <pc:sldMk cId="1475411291" sldId="650"/>
            <ac:grpSpMk id="45" creationId="{912209CB-3E4C-43AE-B507-08269FAE89F5}"/>
          </ac:grpSpMkLst>
        </pc:grpChg>
        <pc:graphicFrameChg chg="add del mod ord">
          <ac:chgData name="Grigoris Pavlou" userId="c1dd6e97-baca-40eb-bebe-8a180ad9c0ec" providerId="ADAL" clId="{3F572736-5B9C-42A0-B963-1266AEE50A40}" dt="2023-02-07T06:47:51.341" v="5566" actId="478"/>
          <ac:graphicFrameMkLst>
            <pc:docMk/>
            <pc:sldMk cId="1475411291" sldId="650"/>
            <ac:graphicFrameMk id="4" creationId="{B7EFADDD-E0E1-6D26-2AF2-87CF99500A2B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7T14:09:14.614" v="8135" actId="113"/>
          <ac:graphicFrameMkLst>
            <pc:docMk/>
            <pc:sldMk cId="1475411291" sldId="650"/>
            <ac:graphicFrameMk id="6" creationId="{DDF67653-5E85-85CF-CC8A-64CE19E8C87C}"/>
          </ac:graphicFrameMkLst>
        </pc:graphicFrameChg>
        <pc:graphicFrameChg chg="add del mod">
          <ac:chgData name="Grigoris Pavlou" userId="c1dd6e97-baca-40eb-bebe-8a180ad9c0ec" providerId="ADAL" clId="{3F572736-5B9C-42A0-B963-1266AEE50A40}" dt="2023-02-07T14:06:37.960" v="8129" actId="478"/>
          <ac:graphicFrameMkLst>
            <pc:docMk/>
            <pc:sldMk cId="1475411291" sldId="650"/>
            <ac:graphicFrameMk id="7" creationId="{B7EFADDD-E0E1-6D26-2AF2-87CF99500A2B}"/>
          </ac:graphicFrameMkLst>
        </pc:graphicFrameChg>
        <pc:cxnChg chg="add del">
          <ac:chgData name="Grigoris Pavlou" userId="c1dd6e97-baca-40eb-bebe-8a180ad9c0ec" providerId="ADAL" clId="{3F572736-5B9C-42A0-B963-1266AEE50A40}" dt="2023-02-06T12:07:17.018" v="3254" actId="26606"/>
          <ac:cxnSpMkLst>
            <pc:docMk/>
            <pc:sldMk cId="1475411291" sldId="650"/>
            <ac:cxnSpMk id="18" creationId="{49CD1692-827B-4C8D-B4A1-134FD04CF45C}"/>
          </ac:cxnSpMkLst>
        </pc:cxnChg>
      </pc:sldChg>
      <pc:sldChg chg="addSp delSp modSp mod ord modClrScheme chgLayout">
        <pc:chgData name="Grigoris Pavlou" userId="c1dd6e97-baca-40eb-bebe-8a180ad9c0ec" providerId="ADAL" clId="{3F572736-5B9C-42A0-B963-1266AEE50A40}" dt="2023-02-07T07:27:34.244" v="6746" actId="14100"/>
        <pc:sldMkLst>
          <pc:docMk/>
          <pc:sldMk cId="3323970011" sldId="651"/>
        </pc:sldMkLst>
        <pc:spChg chg="mod ord">
          <ac:chgData name="Grigoris Pavlou" userId="c1dd6e97-baca-40eb-bebe-8a180ad9c0ec" providerId="ADAL" clId="{3F572736-5B9C-42A0-B963-1266AEE50A40}" dt="2023-02-07T07:27:18.635" v="6740" actId="700"/>
          <ac:spMkLst>
            <pc:docMk/>
            <pc:sldMk cId="3323970011" sldId="651"/>
            <ac:spMk id="2" creationId="{21A69E81-4B72-39F7-1C2F-027C229C51AC}"/>
          </ac:spMkLst>
        </pc:spChg>
        <pc:spChg chg="add del mod">
          <ac:chgData name="Grigoris Pavlou" userId="c1dd6e97-baca-40eb-bebe-8a180ad9c0ec" providerId="ADAL" clId="{3F572736-5B9C-42A0-B963-1266AEE50A40}" dt="2023-02-07T07:27:08.763" v="6737"/>
          <ac:spMkLst>
            <pc:docMk/>
            <pc:sldMk cId="3323970011" sldId="651"/>
            <ac:spMk id="5" creationId="{55CB9D41-58D2-279B-3297-EEB32A2254EF}"/>
          </ac:spMkLst>
        </pc:spChg>
        <pc:spChg chg="add del mod ord">
          <ac:chgData name="Grigoris Pavlou" userId="c1dd6e97-baca-40eb-bebe-8a180ad9c0ec" providerId="ADAL" clId="{3F572736-5B9C-42A0-B963-1266AEE50A40}" dt="2023-02-07T07:27:31.110" v="6744"/>
          <ac:spMkLst>
            <pc:docMk/>
            <pc:sldMk cId="3323970011" sldId="651"/>
            <ac:spMk id="7" creationId="{A7EDC13C-EB58-CDE6-E1DD-9024180C7302}"/>
          </ac:spMkLst>
        </pc:spChg>
        <pc:picChg chg="del mod ord">
          <ac:chgData name="Grigoris Pavlou" userId="c1dd6e97-baca-40eb-bebe-8a180ad9c0ec" providerId="ADAL" clId="{3F572736-5B9C-42A0-B963-1266AEE50A40}" dt="2023-02-07T07:27:07.135" v="6736" actId="21"/>
          <ac:picMkLst>
            <pc:docMk/>
            <pc:sldMk cId="3323970011" sldId="651"/>
            <ac:picMk id="4" creationId="{93B34CB7-EE5E-F1F1-4E37-929412BD3B2A}"/>
          </ac:picMkLst>
        </pc:picChg>
        <pc:picChg chg="add mod ord">
          <ac:chgData name="Grigoris Pavlou" userId="c1dd6e97-baca-40eb-bebe-8a180ad9c0ec" providerId="ADAL" clId="{3F572736-5B9C-42A0-B963-1266AEE50A40}" dt="2023-02-07T07:27:25.870" v="6743" actId="1076"/>
          <ac:picMkLst>
            <pc:docMk/>
            <pc:sldMk cId="3323970011" sldId="651"/>
            <ac:picMk id="6" creationId="{79DEEB31-F073-DAC4-FDB4-80CCD9B886F8}"/>
          </ac:picMkLst>
        </pc:picChg>
        <pc:picChg chg="add mod">
          <ac:chgData name="Grigoris Pavlou" userId="c1dd6e97-baca-40eb-bebe-8a180ad9c0ec" providerId="ADAL" clId="{3F572736-5B9C-42A0-B963-1266AEE50A40}" dt="2023-02-07T07:27:34.244" v="6746" actId="14100"/>
          <ac:picMkLst>
            <pc:docMk/>
            <pc:sldMk cId="3323970011" sldId="651"/>
            <ac:picMk id="8" creationId="{6271705D-0CC4-C42D-7031-DA12D1D63819}"/>
          </ac:picMkLst>
        </pc:picChg>
      </pc:sldChg>
      <pc:sldChg chg="modSp del ord">
        <pc:chgData name="Grigoris Pavlou" userId="c1dd6e97-baca-40eb-bebe-8a180ad9c0ec" providerId="ADAL" clId="{3F572736-5B9C-42A0-B963-1266AEE50A40}" dt="2023-02-07T07:27:38.210" v="6747" actId="47"/>
        <pc:sldMkLst>
          <pc:docMk/>
          <pc:sldMk cId="2432056513" sldId="652"/>
        </pc:sldMkLst>
        <pc:spChg chg="mod">
          <ac:chgData name="Grigoris Pavlou" userId="c1dd6e97-baca-40eb-bebe-8a180ad9c0ec" providerId="ADAL" clId="{3F572736-5B9C-42A0-B963-1266AEE50A40}" dt="2023-02-06T12:03:56.848" v="3220"/>
          <ac:spMkLst>
            <pc:docMk/>
            <pc:sldMk cId="2432056513" sldId="652"/>
            <ac:spMk id="2" creationId="{54AC68AC-A5E0-7F3E-7B23-66F4F26CE24D}"/>
          </ac:spMkLst>
        </pc:spChg>
        <pc:picChg chg="mod">
          <ac:chgData name="Grigoris Pavlou" userId="c1dd6e97-baca-40eb-bebe-8a180ad9c0ec" providerId="ADAL" clId="{3F572736-5B9C-42A0-B963-1266AEE50A40}" dt="2023-02-06T12:03:56.848" v="3220"/>
          <ac:picMkLst>
            <pc:docMk/>
            <pc:sldMk cId="2432056513" sldId="652"/>
            <ac:picMk id="4" creationId="{C824B11E-BA95-33EE-8E9A-5AB3822772B2}"/>
          </ac:picMkLst>
        </pc:picChg>
      </pc:sldChg>
      <pc:sldChg chg="addSp delSp modSp mod ord setBg modClrScheme setClrOvrMap delDesignElem chgLayout">
        <pc:chgData name="Grigoris Pavlou" userId="c1dd6e97-baca-40eb-bebe-8a180ad9c0ec" providerId="ADAL" clId="{3F572736-5B9C-42A0-B963-1266AEE50A40}" dt="2023-02-07T07:39:31.531" v="8039"/>
        <pc:sldMkLst>
          <pc:docMk/>
          <pc:sldMk cId="2310417438" sldId="653"/>
        </pc:sldMkLst>
        <pc:spChg chg="mod ord">
          <ac:chgData name="Grigoris Pavlou" userId="c1dd6e97-baca-40eb-bebe-8a180ad9c0ec" providerId="ADAL" clId="{3F572736-5B9C-42A0-B963-1266AEE50A40}" dt="2023-02-07T07:31:22.445" v="6978" actId="404"/>
          <ac:spMkLst>
            <pc:docMk/>
            <pc:sldMk cId="2310417438" sldId="653"/>
            <ac:spMk id="2" creationId="{BD70FAF0-D0F2-AF37-4214-74CB0BD46350}"/>
          </ac:spMkLst>
        </pc:spChg>
        <pc:spChg chg="add del mod ord">
          <ac:chgData name="Grigoris Pavlou" userId="c1dd6e97-baca-40eb-bebe-8a180ad9c0ec" providerId="ADAL" clId="{3F572736-5B9C-42A0-B963-1266AEE50A40}" dt="2023-02-07T07:28:31.277" v="6755"/>
          <ac:spMkLst>
            <pc:docMk/>
            <pc:sldMk cId="2310417438" sldId="653"/>
            <ac:spMk id="3" creationId="{38BC1CCF-21DD-7DE7-AAA8-66E742D71B1C}"/>
          </ac:spMkLst>
        </pc:spChg>
        <pc:spChg chg="add del mod">
          <ac:chgData name="Grigoris Pavlou" userId="c1dd6e97-baca-40eb-bebe-8a180ad9c0ec" providerId="ADAL" clId="{3F572736-5B9C-42A0-B963-1266AEE50A40}" dt="2023-02-07T07:28:18.044" v="6752"/>
          <ac:spMkLst>
            <pc:docMk/>
            <pc:sldMk cId="2310417438" sldId="653"/>
            <ac:spMk id="6" creationId="{99E6126E-4DB9-F21D-1D3F-86BACAEAB5C6}"/>
          </ac:spMkLst>
        </pc:spChg>
        <pc:spChg chg="add mod">
          <ac:chgData name="Grigoris Pavlou" userId="c1dd6e97-baca-40eb-bebe-8a180ad9c0ec" providerId="ADAL" clId="{3F572736-5B9C-42A0-B963-1266AEE50A40}" dt="2023-02-07T07:29:45.817" v="6791" actId="1076"/>
          <ac:spMkLst>
            <pc:docMk/>
            <pc:sldMk cId="2310417438" sldId="653"/>
            <ac:spMk id="9" creationId="{3297D146-51A9-7FAF-3EEC-7F240C0D7A55}"/>
          </ac:spMkLst>
        </pc:spChg>
        <pc:spChg chg="add del">
          <ac:chgData name="Grigoris Pavlou" userId="c1dd6e97-baca-40eb-bebe-8a180ad9c0ec" providerId="ADAL" clId="{3F572736-5B9C-42A0-B963-1266AEE50A40}" dt="2023-02-07T07:28:42.619" v="6759" actId="700"/>
          <ac:spMkLst>
            <pc:docMk/>
            <pc:sldMk cId="2310417438" sldId="653"/>
            <ac:spMk id="10" creationId="{3B0DF90E-6BAD-4E82-8FDF-717C9A357378}"/>
          </ac:spMkLst>
        </pc:spChg>
        <pc:spChg chg="add mod ord">
          <ac:chgData name="Grigoris Pavlou" userId="c1dd6e97-baca-40eb-bebe-8a180ad9c0ec" providerId="ADAL" clId="{3F572736-5B9C-42A0-B963-1266AEE50A40}" dt="2023-02-07T07:31:59.628" v="7104" actId="20577"/>
          <ac:spMkLst>
            <pc:docMk/>
            <pc:sldMk cId="2310417438" sldId="653"/>
            <ac:spMk id="11" creationId="{C5F3D8E7-3AA0-D097-E171-FCDA59433828}"/>
          </ac:spMkLst>
        </pc:spChg>
        <pc:spChg chg="add del">
          <ac:chgData name="Grigoris Pavlou" userId="c1dd6e97-baca-40eb-bebe-8a180ad9c0ec" providerId="ADAL" clId="{3F572736-5B9C-42A0-B963-1266AEE50A40}" dt="2023-02-07T07:28:42.619" v="6759" actId="700"/>
          <ac:spMkLst>
            <pc:docMk/>
            <pc:sldMk cId="2310417438" sldId="653"/>
            <ac:spMk id="12" creationId="{08E7ACFB-B791-4C23-8B17-013FEDC09A89}"/>
          </ac:spMkLst>
        </pc:spChg>
        <pc:spChg chg="add mod ord">
          <ac:chgData name="Grigoris Pavlou" userId="c1dd6e97-baca-40eb-bebe-8a180ad9c0ec" providerId="ADAL" clId="{3F572736-5B9C-42A0-B963-1266AEE50A40}" dt="2023-02-07T07:32:27.915" v="7190" actId="20577"/>
          <ac:spMkLst>
            <pc:docMk/>
            <pc:sldMk cId="2310417438" sldId="653"/>
            <ac:spMk id="13" creationId="{B6973C0F-5827-AB49-5210-C61C878438E2}"/>
          </ac:spMkLst>
        </pc:spChg>
        <pc:spChg chg="add del">
          <ac:chgData name="Grigoris Pavlou" userId="c1dd6e97-baca-40eb-bebe-8a180ad9c0ec" providerId="ADAL" clId="{3F572736-5B9C-42A0-B963-1266AEE50A40}" dt="2023-02-07T07:28:52.514" v="6763" actId="26606"/>
          <ac:spMkLst>
            <pc:docMk/>
            <pc:sldMk cId="2310417438" sldId="653"/>
            <ac:spMk id="14" creationId="{A4AC5506-6312-4701-8D3C-40187889A947}"/>
          </ac:spMkLst>
        </pc:spChg>
        <pc:spChg chg="add del">
          <ac:chgData name="Grigoris Pavlou" userId="c1dd6e97-baca-40eb-bebe-8a180ad9c0ec" providerId="ADAL" clId="{3F572736-5B9C-42A0-B963-1266AEE50A40}" dt="2023-02-07T07:28:42.619" v="6759" actId="700"/>
          <ac:spMkLst>
            <pc:docMk/>
            <pc:sldMk cId="2310417438" sldId="653"/>
            <ac:spMk id="15" creationId="{13DCC859-0434-4BB8-B6C5-09C88AE698FB}"/>
          </ac:spMkLst>
        </pc:spChg>
        <pc:spChg chg="add del">
          <ac:chgData name="Grigoris Pavlou" userId="c1dd6e97-baca-40eb-bebe-8a180ad9c0ec" providerId="ADAL" clId="{3F572736-5B9C-42A0-B963-1266AEE50A40}" dt="2023-02-07T07:29:04.619" v="6766" actId="26606"/>
          <ac:spMkLst>
            <pc:docMk/>
            <pc:sldMk cId="2310417438" sldId="653"/>
            <ac:spMk id="16" creationId="{8F1F5A56-E82B-4FD5-9025-B72896FFBB6D}"/>
          </ac:spMkLst>
        </pc:spChg>
        <pc:spChg chg="add del">
          <ac:chgData name="Grigoris Pavlou" userId="c1dd6e97-baca-40eb-bebe-8a180ad9c0ec" providerId="ADAL" clId="{3F572736-5B9C-42A0-B963-1266AEE50A40}" dt="2023-02-07T07:29:04.619" v="6766" actId="26606"/>
          <ac:spMkLst>
            <pc:docMk/>
            <pc:sldMk cId="2310417438" sldId="653"/>
            <ac:spMk id="19" creationId="{DB66F6E8-4D4A-4907-940A-774703A2D0FE}"/>
          </ac:spMkLst>
        </pc:spChg>
        <pc:spChg chg="add del">
          <ac:chgData name="Grigoris Pavlou" userId="c1dd6e97-baca-40eb-bebe-8a180ad9c0ec" providerId="ADAL" clId="{3F572736-5B9C-42A0-B963-1266AEE50A40}" dt="2023-02-07T07:28:13.615" v="6748" actId="700"/>
          <ac:spMkLst>
            <pc:docMk/>
            <pc:sldMk cId="2310417438" sldId="653"/>
            <ac:spMk id="21" creationId="{F0DCC097-1DB8-4B6D-85D0-6FBA0E1CA4BA}"/>
          </ac:spMkLst>
        </pc:spChg>
        <pc:spChg chg="add del">
          <ac:chgData name="Grigoris Pavlou" userId="c1dd6e97-baca-40eb-bebe-8a180ad9c0ec" providerId="ADAL" clId="{3F572736-5B9C-42A0-B963-1266AEE50A40}" dt="2023-02-07T07:28:13.615" v="6748" actId="700"/>
          <ac:spMkLst>
            <pc:docMk/>
            <pc:sldMk cId="2310417438" sldId="653"/>
            <ac:spMk id="22" creationId="{E0B58608-23C8-4441-994D-C6823EEE1DB7}"/>
          </ac:spMkLst>
        </pc:spChg>
        <pc:spChg chg="add del">
          <ac:chgData name="Grigoris Pavlou" userId="c1dd6e97-baca-40eb-bebe-8a180ad9c0ec" providerId="ADAL" clId="{3F572736-5B9C-42A0-B963-1266AEE50A40}" dt="2023-02-07T07:29:41.904" v="6790" actId="700"/>
          <ac:spMkLst>
            <pc:docMk/>
            <pc:sldMk cId="2310417438" sldId="653"/>
            <ac:spMk id="24" creationId="{E4505C23-674B-4195-81D6-0C127FEAE3F8}"/>
          </ac:spMkLst>
        </pc:spChg>
        <pc:spChg chg="add del">
          <ac:chgData name="Grigoris Pavlou" userId="c1dd6e97-baca-40eb-bebe-8a180ad9c0ec" providerId="ADAL" clId="{3F572736-5B9C-42A0-B963-1266AEE50A40}" dt="2023-02-07T07:29:41.904" v="6790" actId="700"/>
          <ac:spMkLst>
            <pc:docMk/>
            <pc:sldMk cId="2310417438" sldId="653"/>
            <ac:spMk id="26" creationId="{65C9B8F0-FF66-4C15-BD05-E86B87331846}"/>
          </ac:spMkLst>
        </pc:spChg>
        <pc:graphicFrameChg chg="add mod ord">
          <ac:chgData name="Grigoris Pavlou" userId="c1dd6e97-baca-40eb-bebe-8a180ad9c0ec" providerId="ADAL" clId="{3F572736-5B9C-42A0-B963-1266AEE50A40}" dt="2023-02-07T07:39:26.964" v="8038"/>
          <ac:graphicFrameMkLst>
            <pc:docMk/>
            <pc:sldMk cId="2310417438" sldId="653"/>
            <ac:graphicFrameMk id="7" creationId="{00000000-0008-0000-0100-000002000000}"/>
          </ac:graphicFrameMkLst>
        </pc:graphicFrameChg>
        <pc:graphicFrameChg chg="add mod ord">
          <ac:chgData name="Grigoris Pavlou" userId="c1dd6e97-baca-40eb-bebe-8a180ad9c0ec" providerId="ADAL" clId="{3F572736-5B9C-42A0-B963-1266AEE50A40}" dt="2023-02-07T07:39:31.531" v="8039"/>
          <ac:graphicFrameMkLst>
            <pc:docMk/>
            <pc:sldMk cId="2310417438" sldId="653"/>
            <ac:graphicFrameMk id="8" creationId="{00000000-0008-0000-0100-000003000000}"/>
          </ac:graphicFrameMkLst>
        </pc:graphicFrameChg>
        <pc:picChg chg="del mod ord">
          <ac:chgData name="Grigoris Pavlou" userId="c1dd6e97-baca-40eb-bebe-8a180ad9c0ec" providerId="ADAL" clId="{3F572736-5B9C-42A0-B963-1266AEE50A40}" dt="2023-02-07T07:28:16.327" v="6750" actId="478"/>
          <ac:picMkLst>
            <pc:docMk/>
            <pc:sldMk cId="2310417438" sldId="653"/>
            <ac:picMk id="4" creationId="{F15B3A20-9F55-9D1D-97FB-485F92264108}"/>
          </ac:picMkLst>
        </pc:picChg>
      </pc:sldChg>
      <pc:sldChg chg="addSp delSp del ord delDesignElem">
        <pc:chgData name="Grigoris Pavlou" userId="c1dd6e97-baca-40eb-bebe-8a180ad9c0ec" providerId="ADAL" clId="{3F572736-5B9C-42A0-B963-1266AEE50A40}" dt="2023-02-07T07:28:20.964" v="6753" actId="47"/>
        <pc:sldMkLst>
          <pc:docMk/>
          <pc:sldMk cId="3281383289" sldId="654"/>
        </pc:sldMkLst>
        <pc:spChg chg="add del">
          <ac:chgData name="Grigoris Pavlou" userId="c1dd6e97-baca-40eb-bebe-8a180ad9c0ec" providerId="ADAL" clId="{3F572736-5B9C-42A0-B963-1266AEE50A40}" dt="2023-02-06T12:03:56.848" v="3220"/>
          <ac:spMkLst>
            <pc:docMk/>
            <pc:sldMk cId="3281383289" sldId="654"/>
            <ac:spMk id="9" creationId="{F3060C83-F051-4F0E-ABAD-AA0DFC48B218}"/>
          </ac:spMkLst>
        </pc:spChg>
        <pc:spChg chg="add del">
          <ac:chgData name="Grigoris Pavlou" userId="c1dd6e97-baca-40eb-bebe-8a180ad9c0ec" providerId="ADAL" clId="{3F572736-5B9C-42A0-B963-1266AEE50A40}" dt="2023-02-06T12:03:56.848" v="3220"/>
          <ac:spMkLst>
            <pc:docMk/>
            <pc:sldMk cId="3281383289" sldId="654"/>
            <ac:spMk id="11" creationId="{83C98ABE-055B-441F-B07E-44F97F083C39}"/>
          </ac:spMkLst>
        </pc:spChg>
        <pc:spChg chg="add del">
          <ac:chgData name="Grigoris Pavlou" userId="c1dd6e97-baca-40eb-bebe-8a180ad9c0ec" providerId="ADAL" clId="{3F572736-5B9C-42A0-B963-1266AEE50A40}" dt="2023-02-06T12:03:56.848" v="3220"/>
          <ac:spMkLst>
            <pc:docMk/>
            <pc:sldMk cId="3281383289" sldId="654"/>
            <ac:spMk id="13" creationId="{29FDB030-9B49-4CED-8CCD-4D99382388AC}"/>
          </ac:spMkLst>
        </pc:spChg>
        <pc:spChg chg="add del">
          <ac:chgData name="Grigoris Pavlou" userId="c1dd6e97-baca-40eb-bebe-8a180ad9c0ec" providerId="ADAL" clId="{3F572736-5B9C-42A0-B963-1266AEE50A40}" dt="2023-02-06T12:03:56.848" v="3220"/>
          <ac:spMkLst>
            <pc:docMk/>
            <pc:sldMk cId="3281383289" sldId="654"/>
            <ac:spMk id="15" creationId="{3783CA14-24A1-485C-8B30-D6A5D87987AD}"/>
          </ac:spMkLst>
        </pc:spChg>
        <pc:spChg chg="add del">
          <ac:chgData name="Grigoris Pavlou" userId="c1dd6e97-baca-40eb-bebe-8a180ad9c0ec" providerId="ADAL" clId="{3F572736-5B9C-42A0-B963-1266AEE50A40}" dt="2023-02-06T12:03:56.848" v="3220"/>
          <ac:spMkLst>
            <pc:docMk/>
            <pc:sldMk cId="3281383289" sldId="654"/>
            <ac:spMk id="17" creationId="{9A97C86A-04D6-40F7-AE84-31AB43E6A846}"/>
          </ac:spMkLst>
        </pc:spChg>
        <pc:spChg chg="add del">
          <ac:chgData name="Grigoris Pavlou" userId="c1dd6e97-baca-40eb-bebe-8a180ad9c0ec" providerId="ADAL" clId="{3F572736-5B9C-42A0-B963-1266AEE50A40}" dt="2023-02-06T12:03:56.848" v="3220"/>
          <ac:spMkLst>
            <pc:docMk/>
            <pc:sldMk cId="3281383289" sldId="654"/>
            <ac:spMk id="19" creationId="{FF9F2414-84E8-453E-B1F3-389FDE8192D9}"/>
          </ac:spMkLst>
        </pc:spChg>
        <pc:spChg chg="add del">
          <ac:chgData name="Grigoris Pavlou" userId="c1dd6e97-baca-40eb-bebe-8a180ad9c0ec" providerId="ADAL" clId="{3F572736-5B9C-42A0-B963-1266AEE50A40}" dt="2023-02-06T12:03:56.848" v="3220"/>
          <ac:spMkLst>
            <pc:docMk/>
            <pc:sldMk cId="3281383289" sldId="654"/>
            <ac:spMk id="21" creationId="{3ECA69A1-7536-43AC-85EF-C7106179F5ED}"/>
          </ac:spMkLst>
        </pc:spChg>
      </pc:sldChg>
      <pc:sldChg chg="modSp new del mod">
        <pc:chgData name="Grigoris Pavlou" userId="c1dd6e97-baca-40eb-bebe-8a180ad9c0ec" providerId="ADAL" clId="{3F572736-5B9C-42A0-B963-1266AEE50A40}" dt="2023-02-06T12:35:46.882" v="3850" actId="47"/>
        <pc:sldMkLst>
          <pc:docMk/>
          <pc:sldMk cId="2146160859" sldId="655"/>
        </pc:sldMkLst>
        <pc:spChg chg="mod">
          <ac:chgData name="Grigoris Pavlou" userId="c1dd6e97-baca-40eb-bebe-8a180ad9c0ec" providerId="ADAL" clId="{3F572736-5B9C-42A0-B963-1266AEE50A40}" dt="2023-02-06T12:03:56.848" v="3220"/>
          <ac:spMkLst>
            <pc:docMk/>
            <pc:sldMk cId="2146160859" sldId="655"/>
            <ac:spMk id="2" creationId="{3CCABC2F-0A6C-5658-D0B6-C585386473E5}"/>
          </ac:spMkLst>
        </pc:spChg>
        <pc:spChg chg="mod">
          <ac:chgData name="Grigoris Pavlou" userId="c1dd6e97-baca-40eb-bebe-8a180ad9c0ec" providerId="ADAL" clId="{3F572736-5B9C-42A0-B963-1266AEE50A40}" dt="2023-02-06T12:03:56.848" v="3220"/>
          <ac:spMkLst>
            <pc:docMk/>
            <pc:sldMk cId="2146160859" sldId="655"/>
            <ac:spMk id="3" creationId="{A68F1899-4ACD-D6FC-9F45-CFAE06318709}"/>
          </ac:spMkLst>
        </pc:spChg>
      </pc:sldChg>
      <pc:sldChg chg="addSp delSp modSp new mod setBg modClrScheme setClrOvrMap delDesignElem chgLayout">
        <pc:chgData name="Grigoris Pavlou" userId="c1dd6e97-baca-40eb-bebe-8a180ad9c0ec" providerId="ADAL" clId="{3F572736-5B9C-42A0-B963-1266AEE50A40}" dt="2023-02-06T12:04:36.709" v="3223" actId="26606"/>
        <pc:sldMkLst>
          <pc:docMk/>
          <pc:sldMk cId="497025264" sldId="656"/>
        </pc:sldMkLst>
        <pc:spChg chg="del">
          <ac:chgData name="Grigoris Pavlou" userId="c1dd6e97-baca-40eb-bebe-8a180ad9c0ec" providerId="ADAL" clId="{3F572736-5B9C-42A0-B963-1266AEE50A40}" dt="2023-02-06T07:43:08.217" v="2318" actId="700"/>
          <ac:spMkLst>
            <pc:docMk/>
            <pc:sldMk cId="497025264" sldId="656"/>
            <ac:spMk id="2" creationId="{7C6099CA-1A07-45FE-ED70-9DC687C42B05}"/>
          </ac:spMkLst>
        </pc:spChg>
        <pc:spChg chg="del mod ord">
          <ac:chgData name="Grigoris Pavlou" userId="c1dd6e97-baca-40eb-bebe-8a180ad9c0ec" providerId="ADAL" clId="{3F572736-5B9C-42A0-B963-1266AEE50A40}" dt="2023-02-06T07:43:08.217" v="2318" actId="700"/>
          <ac:spMkLst>
            <pc:docMk/>
            <pc:sldMk cId="497025264" sldId="656"/>
            <ac:spMk id="3" creationId="{68A17977-7A7D-ECFA-E6F3-97405A5A7106}"/>
          </ac:spMkLst>
        </pc:spChg>
        <pc:spChg chg="del mod ord">
          <ac:chgData name="Grigoris Pavlou" userId="c1dd6e97-baca-40eb-bebe-8a180ad9c0ec" providerId="ADAL" clId="{3F572736-5B9C-42A0-B963-1266AEE50A40}" dt="2023-02-06T07:43:08.217" v="2318" actId="700"/>
          <ac:spMkLst>
            <pc:docMk/>
            <pc:sldMk cId="497025264" sldId="656"/>
            <ac:spMk id="4" creationId="{D18392AF-1DA7-D863-01B0-B07C440B3E20}"/>
          </ac:spMkLst>
        </pc:spChg>
        <pc:spChg chg="add mod ord">
          <ac:chgData name="Grigoris Pavlou" userId="c1dd6e97-baca-40eb-bebe-8a180ad9c0ec" providerId="ADAL" clId="{3F572736-5B9C-42A0-B963-1266AEE50A40}" dt="2023-02-06T12:04:36.709" v="3223" actId="26606"/>
          <ac:spMkLst>
            <pc:docMk/>
            <pc:sldMk cId="497025264" sldId="656"/>
            <ac:spMk id="5" creationId="{FC962C47-5F55-D6CC-FB4F-6E42C8B7BD86}"/>
          </ac:spMkLst>
        </pc:spChg>
        <pc:spChg chg="add mod ord">
          <ac:chgData name="Grigoris Pavlou" userId="c1dd6e97-baca-40eb-bebe-8a180ad9c0ec" providerId="ADAL" clId="{3F572736-5B9C-42A0-B963-1266AEE50A40}" dt="2023-02-06T12:04:36.709" v="3223" actId="26606"/>
          <ac:spMkLst>
            <pc:docMk/>
            <pc:sldMk cId="497025264" sldId="656"/>
            <ac:spMk id="6" creationId="{492E653E-B855-7372-3EF0-16E55A7046E6}"/>
          </ac:spMkLst>
        </pc:spChg>
        <pc:spChg chg="add mod">
          <ac:chgData name="Grigoris Pavlou" userId="c1dd6e97-baca-40eb-bebe-8a180ad9c0ec" providerId="ADAL" clId="{3F572736-5B9C-42A0-B963-1266AEE50A40}" dt="2023-02-06T07:45:09.513" v="2349" actId="26606"/>
          <ac:spMkLst>
            <pc:docMk/>
            <pc:sldMk cId="497025264" sldId="656"/>
            <ac:spMk id="9" creationId="{0B3B0640-ADEA-75F4-FF68-C5C72897650D}"/>
          </ac:spMkLst>
        </pc:spChg>
        <pc:spChg chg="add del">
          <ac:chgData name="Grigoris Pavlou" userId="c1dd6e97-baca-40eb-bebe-8a180ad9c0ec" providerId="ADAL" clId="{3F572736-5B9C-42A0-B963-1266AEE50A40}" dt="2023-02-06T07:43:14.100" v="2320" actId="26606"/>
          <ac:spMkLst>
            <pc:docMk/>
            <pc:sldMk cId="497025264" sldId="656"/>
            <ac:spMk id="12" creationId="{87CC2527-562A-4F69-B487-4371E5B243E7}"/>
          </ac:spMkLst>
        </pc:spChg>
        <pc:spChg chg="add del">
          <ac:chgData name="Grigoris Pavlou" userId="c1dd6e97-baca-40eb-bebe-8a180ad9c0ec" providerId="ADAL" clId="{3F572736-5B9C-42A0-B963-1266AEE50A40}" dt="2023-02-06T07:43:14.819" v="2322" actId="26606"/>
          <ac:spMkLst>
            <pc:docMk/>
            <pc:sldMk cId="497025264" sldId="656"/>
            <ac:spMk id="16" creationId="{AF2F604E-43BE-4DC3-B983-E071523364F8}"/>
          </ac:spMkLst>
        </pc:spChg>
        <pc:spChg chg="add del">
          <ac:chgData name="Grigoris Pavlou" userId="c1dd6e97-baca-40eb-bebe-8a180ad9c0ec" providerId="ADAL" clId="{3F572736-5B9C-42A0-B963-1266AEE50A40}" dt="2023-02-06T07:43:14.819" v="2322" actId="26606"/>
          <ac:spMkLst>
            <pc:docMk/>
            <pc:sldMk cId="497025264" sldId="656"/>
            <ac:spMk id="17" creationId="{0671A8AE-40A1-4631-A6B8-581AFF065482}"/>
          </ac:spMkLst>
        </pc:spChg>
        <pc:spChg chg="add del">
          <ac:chgData name="Grigoris Pavlou" userId="c1dd6e97-baca-40eb-bebe-8a180ad9c0ec" providerId="ADAL" clId="{3F572736-5B9C-42A0-B963-1266AEE50A40}" dt="2023-02-06T07:43:14.819" v="2322" actId="26606"/>
          <ac:spMkLst>
            <pc:docMk/>
            <pc:sldMk cId="497025264" sldId="656"/>
            <ac:spMk id="18" creationId="{08C9B587-E65E-4B52-B37C-ABEBB6E87928}"/>
          </ac:spMkLst>
        </pc:spChg>
        <pc:spChg chg="add del">
          <ac:chgData name="Grigoris Pavlou" userId="c1dd6e97-baca-40eb-bebe-8a180ad9c0ec" providerId="ADAL" clId="{3F572736-5B9C-42A0-B963-1266AEE50A40}" dt="2023-02-06T07:43:14.819" v="2322" actId="26606"/>
          <ac:spMkLst>
            <pc:docMk/>
            <pc:sldMk cId="497025264" sldId="656"/>
            <ac:spMk id="20" creationId="{AB58EF07-17C2-48CF-ABB0-EEF1F17CB8F0}"/>
          </ac:spMkLst>
        </pc:spChg>
        <pc:spChg chg="add del">
          <ac:chgData name="Grigoris Pavlou" userId="c1dd6e97-baca-40eb-bebe-8a180ad9c0ec" providerId="ADAL" clId="{3F572736-5B9C-42A0-B963-1266AEE50A40}" dt="2023-02-06T07:43:20.553" v="2324" actId="26606"/>
          <ac:spMkLst>
            <pc:docMk/>
            <pc:sldMk cId="497025264" sldId="656"/>
            <ac:spMk id="22" creationId="{71B2258F-86CA-4D4D-8270-BC05FCDEBFB3}"/>
          </ac:spMkLst>
        </pc:spChg>
        <pc:spChg chg="add del">
          <ac:chgData name="Grigoris Pavlou" userId="c1dd6e97-baca-40eb-bebe-8a180ad9c0ec" providerId="ADAL" clId="{3F572736-5B9C-42A0-B963-1266AEE50A40}" dt="2023-02-06T07:43:21.667" v="2326" actId="26606"/>
          <ac:spMkLst>
            <pc:docMk/>
            <pc:sldMk cId="497025264" sldId="656"/>
            <ac:spMk id="25" creationId="{0671A8AE-40A1-4631-A6B8-581AFF065482}"/>
          </ac:spMkLst>
        </pc:spChg>
        <pc:spChg chg="add del">
          <ac:chgData name="Grigoris Pavlou" userId="c1dd6e97-baca-40eb-bebe-8a180ad9c0ec" providerId="ADAL" clId="{3F572736-5B9C-42A0-B963-1266AEE50A40}" dt="2023-02-06T07:43:21.667" v="2326" actId="26606"/>
          <ac:spMkLst>
            <pc:docMk/>
            <pc:sldMk cId="497025264" sldId="656"/>
            <ac:spMk id="27" creationId="{AB58EF07-17C2-48CF-ABB0-EEF1F17CB8F0}"/>
          </ac:spMkLst>
        </pc:spChg>
        <pc:spChg chg="add del">
          <ac:chgData name="Grigoris Pavlou" userId="c1dd6e97-baca-40eb-bebe-8a180ad9c0ec" providerId="ADAL" clId="{3F572736-5B9C-42A0-B963-1266AEE50A40}" dt="2023-02-06T07:43:21.667" v="2326" actId="26606"/>
          <ac:spMkLst>
            <pc:docMk/>
            <pc:sldMk cId="497025264" sldId="656"/>
            <ac:spMk id="28" creationId="{AF2F604E-43BE-4DC3-B983-E071523364F8}"/>
          </ac:spMkLst>
        </pc:spChg>
        <pc:spChg chg="add del">
          <ac:chgData name="Grigoris Pavlou" userId="c1dd6e97-baca-40eb-bebe-8a180ad9c0ec" providerId="ADAL" clId="{3F572736-5B9C-42A0-B963-1266AEE50A40}" dt="2023-02-06T07:43:21.667" v="2326" actId="26606"/>
          <ac:spMkLst>
            <pc:docMk/>
            <pc:sldMk cId="497025264" sldId="656"/>
            <ac:spMk id="29" creationId="{08C9B587-E65E-4B52-B37C-ABEBB6E87928}"/>
          </ac:spMkLst>
        </pc:spChg>
        <pc:spChg chg="add del">
          <ac:chgData name="Grigoris Pavlou" userId="c1dd6e97-baca-40eb-bebe-8a180ad9c0ec" providerId="ADAL" clId="{3F572736-5B9C-42A0-B963-1266AEE50A40}" dt="2023-02-06T07:45:09.513" v="2349" actId="26606"/>
          <ac:spMkLst>
            <pc:docMk/>
            <pc:sldMk cId="497025264" sldId="656"/>
            <ac:spMk id="32" creationId="{87CC2527-562A-4F69-B487-4371E5B243E7}"/>
          </ac:spMkLst>
        </pc:spChg>
        <pc:spChg chg="add del">
          <ac:chgData name="Grigoris Pavlou" userId="c1dd6e97-baca-40eb-bebe-8a180ad9c0ec" providerId="ADAL" clId="{3F572736-5B9C-42A0-B963-1266AEE50A40}" dt="2023-02-06T07:45:09.503" v="2348" actId="26606"/>
          <ac:spMkLst>
            <pc:docMk/>
            <pc:sldMk cId="497025264" sldId="656"/>
            <ac:spMk id="38" creationId="{6CCA5F87-1D1E-45CB-8D83-FC7EEFAD9935}"/>
          </ac:spMkLst>
        </pc:spChg>
        <pc:spChg chg="add del">
          <ac:chgData name="Grigoris Pavlou" userId="c1dd6e97-baca-40eb-bebe-8a180ad9c0ec" providerId="ADAL" clId="{3F572736-5B9C-42A0-B963-1266AEE50A40}" dt="2023-02-06T07:45:09.503" v="2348" actId="26606"/>
          <ac:spMkLst>
            <pc:docMk/>
            <pc:sldMk cId="497025264" sldId="656"/>
            <ac:spMk id="40" creationId="{7CCFC2C6-6238-4A2F-93DE-2ADF74AF635E}"/>
          </ac:spMkLst>
        </pc:spChg>
        <pc:spChg chg="add del">
          <ac:chgData name="Grigoris Pavlou" userId="c1dd6e97-baca-40eb-bebe-8a180ad9c0ec" providerId="ADAL" clId="{3F572736-5B9C-42A0-B963-1266AEE50A40}" dt="2023-02-06T07:45:09.503" v="2348" actId="26606"/>
          <ac:spMkLst>
            <pc:docMk/>
            <pc:sldMk cId="497025264" sldId="656"/>
            <ac:spMk id="42" creationId="{AF2F604E-43BE-4DC3-B983-E071523364F8}"/>
          </ac:spMkLst>
        </pc:spChg>
        <pc:spChg chg="add del">
          <ac:chgData name="Grigoris Pavlou" userId="c1dd6e97-baca-40eb-bebe-8a180ad9c0ec" providerId="ADAL" clId="{3F572736-5B9C-42A0-B963-1266AEE50A40}" dt="2023-02-06T07:45:09.503" v="2348" actId="26606"/>
          <ac:spMkLst>
            <pc:docMk/>
            <pc:sldMk cId="497025264" sldId="656"/>
            <ac:spMk id="44" creationId="{08C9B587-E65E-4B52-B37C-ABEBB6E87928}"/>
          </ac:spMkLst>
        </pc:spChg>
        <pc:spChg chg="add del">
          <ac:chgData name="Grigoris Pavlou" userId="c1dd6e97-baca-40eb-bebe-8a180ad9c0ec" providerId="ADAL" clId="{3F572736-5B9C-42A0-B963-1266AEE50A40}" dt="2023-02-06T12:04:36.709" v="3223" actId="26606"/>
          <ac:spMkLst>
            <pc:docMk/>
            <pc:sldMk cId="497025264" sldId="656"/>
            <ac:spMk id="46" creationId="{B558F58E-93BA-44A3-BCDA-585AFF2E4F3F}"/>
          </ac:spMkLst>
        </pc:spChg>
        <pc:spChg chg="add">
          <ac:chgData name="Grigoris Pavlou" userId="c1dd6e97-baca-40eb-bebe-8a180ad9c0ec" providerId="ADAL" clId="{3F572736-5B9C-42A0-B963-1266AEE50A40}" dt="2023-02-06T12:04:36.709" v="3223" actId="26606"/>
          <ac:spMkLst>
            <pc:docMk/>
            <pc:sldMk cId="497025264" sldId="656"/>
            <ac:spMk id="52" creationId="{E91DC736-0EF8-4F87-9146-EBF1D2EE4D3D}"/>
          </ac:spMkLst>
        </pc:spChg>
        <pc:spChg chg="add">
          <ac:chgData name="Grigoris Pavlou" userId="c1dd6e97-baca-40eb-bebe-8a180ad9c0ec" providerId="ADAL" clId="{3F572736-5B9C-42A0-B963-1266AEE50A40}" dt="2023-02-06T12:04:36.709" v="3223" actId="26606"/>
          <ac:spMkLst>
            <pc:docMk/>
            <pc:sldMk cId="497025264" sldId="656"/>
            <ac:spMk id="54" creationId="{097CD68E-23E3-4007-8847-CD0944C4F7BE}"/>
          </ac:spMkLst>
        </pc:spChg>
        <pc:spChg chg="add">
          <ac:chgData name="Grigoris Pavlou" userId="c1dd6e97-baca-40eb-bebe-8a180ad9c0ec" providerId="ADAL" clId="{3F572736-5B9C-42A0-B963-1266AEE50A40}" dt="2023-02-06T12:04:36.709" v="3223" actId="26606"/>
          <ac:spMkLst>
            <pc:docMk/>
            <pc:sldMk cId="497025264" sldId="656"/>
            <ac:spMk id="56" creationId="{AF2F604E-43BE-4DC3-B983-E071523364F8}"/>
          </ac:spMkLst>
        </pc:spChg>
        <pc:spChg chg="add">
          <ac:chgData name="Grigoris Pavlou" userId="c1dd6e97-baca-40eb-bebe-8a180ad9c0ec" providerId="ADAL" clId="{3F572736-5B9C-42A0-B963-1266AEE50A40}" dt="2023-02-06T12:04:36.709" v="3223" actId="26606"/>
          <ac:spMkLst>
            <pc:docMk/>
            <pc:sldMk cId="497025264" sldId="656"/>
            <ac:spMk id="58" creationId="{08C9B587-E65E-4B52-B37C-ABEBB6E87928}"/>
          </ac:spMkLst>
        </pc:spChg>
        <pc:picChg chg="add mod">
          <ac:chgData name="Grigoris Pavlou" userId="c1dd6e97-baca-40eb-bebe-8a180ad9c0ec" providerId="ADAL" clId="{3F572736-5B9C-42A0-B963-1266AEE50A40}" dt="2023-02-06T07:44:47.228" v="2344" actId="1076"/>
          <ac:picMkLst>
            <pc:docMk/>
            <pc:sldMk cId="497025264" sldId="656"/>
            <ac:picMk id="7" creationId="{521790A7-549A-5CF2-05FB-28FAF2B0827E}"/>
          </ac:picMkLst>
        </pc:picChg>
        <pc:picChg chg="add del">
          <ac:chgData name="Grigoris Pavlou" userId="c1dd6e97-baca-40eb-bebe-8a180ad9c0ec" providerId="ADAL" clId="{3F572736-5B9C-42A0-B963-1266AEE50A40}" dt="2023-02-06T07:43:14.100" v="2320" actId="26606"/>
          <ac:picMkLst>
            <pc:docMk/>
            <pc:sldMk cId="497025264" sldId="656"/>
            <ac:picMk id="8" creationId="{7839BBA6-118A-DEE3-E11C-CA275BFBBD58}"/>
          </ac:picMkLst>
        </pc:picChg>
        <pc:picChg chg="add del">
          <ac:chgData name="Grigoris Pavlou" userId="c1dd6e97-baca-40eb-bebe-8a180ad9c0ec" providerId="ADAL" clId="{3F572736-5B9C-42A0-B963-1266AEE50A40}" dt="2023-02-06T07:43:14.819" v="2322" actId="26606"/>
          <ac:picMkLst>
            <pc:docMk/>
            <pc:sldMk cId="497025264" sldId="656"/>
            <ac:picMk id="19" creationId="{EFF7A877-17CE-97BD-2860-40933B017594}"/>
          </ac:picMkLst>
        </pc:picChg>
        <pc:picChg chg="add del">
          <ac:chgData name="Grigoris Pavlou" userId="c1dd6e97-baca-40eb-bebe-8a180ad9c0ec" providerId="ADAL" clId="{3F572736-5B9C-42A0-B963-1266AEE50A40}" dt="2023-02-06T07:43:20.553" v="2324" actId="26606"/>
          <ac:picMkLst>
            <pc:docMk/>
            <pc:sldMk cId="497025264" sldId="656"/>
            <ac:picMk id="23" creationId="{12438C60-CEBB-DE1D-7DF0-C662FCDABCF4}"/>
          </ac:picMkLst>
        </pc:picChg>
        <pc:picChg chg="add del">
          <ac:chgData name="Grigoris Pavlou" userId="c1dd6e97-baca-40eb-bebe-8a180ad9c0ec" providerId="ADAL" clId="{3F572736-5B9C-42A0-B963-1266AEE50A40}" dt="2023-02-06T07:43:21.667" v="2326" actId="26606"/>
          <ac:picMkLst>
            <pc:docMk/>
            <pc:sldMk cId="497025264" sldId="656"/>
            <ac:picMk id="26" creationId="{EFF7A877-17CE-97BD-2860-40933B017594}"/>
          </ac:picMkLst>
        </pc:picChg>
        <pc:picChg chg="add mod ord">
          <ac:chgData name="Grigoris Pavlou" userId="c1dd6e97-baca-40eb-bebe-8a180ad9c0ec" providerId="ADAL" clId="{3F572736-5B9C-42A0-B963-1266AEE50A40}" dt="2023-02-06T12:04:36.709" v="3223" actId="26606"/>
          <ac:picMkLst>
            <pc:docMk/>
            <pc:sldMk cId="497025264" sldId="656"/>
            <ac:picMk id="31" creationId="{7839BBA6-118A-DEE3-E11C-CA275BFBBD58}"/>
          </ac:picMkLst>
        </pc:picChg>
        <pc:cxnChg chg="add del">
          <ac:chgData name="Grigoris Pavlou" userId="c1dd6e97-baca-40eb-bebe-8a180ad9c0ec" providerId="ADAL" clId="{3F572736-5B9C-42A0-B963-1266AEE50A40}" dt="2023-02-06T07:43:14.100" v="2320" actId="26606"/>
          <ac:cxnSpMkLst>
            <pc:docMk/>
            <pc:sldMk cId="497025264" sldId="656"/>
            <ac:cxnSpMk id="14" creationId="{BCDAEC91-5BCE-4B55-9CC0-43EF94CB734B}"/>
          </ac:cxnSpMkLst>
        </pc:cxnChg>
        <pc:cxnChg chg="add del">
          <ac:chgData name="Grigoris Pavlou" userId="c1dd6e97-baca-40eb-bebe-8a180ad9c0ec" providerId="ADAL" clId="{3F572736-5B9C-42A0-B963-1266AEE50A40}" dt="2023-02-06T07:45:09.513" v="2349" actId="26606"/>
          <ac:cxnSpMkLst>
            <pc:docMk/>
            <pc:sldMk cId="497025264" sldId="656"/>
            <ac:cxnSpMk id="33" creationId="{BCDAEC91-5BCE-4B55-9CC0-43EF94CB734B}"/>
          </ac:cxnSpMkLst>
        </pc:cxnChg>
        <pc:cxnChg chg="add del">
          <ac:chgData name="Grigoris Pavlou" userId="c1dd6e97-baca-40eb-bebe-8a180ad9c0ec" providerId="ADAL" clId="{3F572736-5B9C-42A0-B963-1266AEE50A40}" dt="2023-02-06T12:04:36.709" v="3223" actId="26606"/>
          <ac:cxnSpMkLst>
            <pc:docMk/>
            <pc:sldMk cId="497025264" sldId="656"/>
            <ac:cxnSpMk id="47" creationId="{BCD0BBC1-A7D4-445D-98AC-95A6A45D8EBB}"/>
          </ac:cxnSpMkLst>
        </pc:cxnChg>
      </pc:sldChg>
      <pc:sldChg chg="delSp add del setBg delDesignElem">
        <pc:chgData name="Grigoris Pavlou" userId="c1dd6e97-baca-40eb-bebe-8a180ad9c0ec" providerId="ADAL" clId="{3F572736-5B9C-42A0-B963-1266AEE50A40}" dt="2023-02-06T07:44:51.387" v="2346" actId="47"/>
        <pc:sldMkLst>
          <pc:docMk/>
          <pc:sldMk cId="2594080276" sldId="657"/>
        </pc:sldMkLst>
        <pc:spChg chg="del">
          <ac:chgData name="Grigoris Pavlou" userId="c1dd6e97-baca-40eb-bebe-8a180ad9c0ec" providerId="ADAL" clId="{3F572736-5B9C-42A0-B963-1266AEE50A40}" dt="2023-02-06T07:43:57.419" v="2331"/>
          <ac:spMkLst>
            <pc:docMk/>
            <pc:sldMk cId="2594080276" sldId="657"/>
            <ac:spMk id="32" creationId="{87CC2527-562A-4F69-B487-4371E5B243E7}"/>
          </ac:spMkLst>
        </pc:spChg>
        <pc:cxnChg chg="del">
          <ac:chgData name="Grigoris Pavlou" userId="c1dd6e97-baca-40eb-bebe-8a180ad9c0ec" providerId="ADAL" clId="{3F572736-5B9C-42A0-B963-1266AEE50A40}" dt="2023-02-06T07:43:57.419" v="2331"/>
          <ac:cxnSpMkLst>
            <pc:docMk/>
            <pc:sldMk cId="2594080276" sldId="657"/>
            <ac:cxnSpMk id="33" creationId="{BCDAEC91-5BCE-4B55-9CC0-43EF94CB734B}"/>
          </ac:cxnSpMkLst>
        </pc:cxnChg>
      </pc:sldChg>
      <pc:sldChg chg="addSp delSp modSp new mod ord">
        <pc:chgData name="Grigoris Pavlou" userId="c1dd6e97-baca-40eb-bebe-8a180ad9c0ec" providerId="ADAL" clId="{3F572736-5B9C-42A0-B963-1266AEE50A40}" dt="2023-02-07T07:23:31.109" v="6452"/>
        <pc:sldMkLst>
          <pc:docMk/>
          <pc:sldMk cId="3293917266" sldId="657"/>
        </pc:sldMkLst>
        <pc:spChg chg="mod">
          <ac:chgData name="Grigoris Pavlou" userId="c1dd6e97-baca-40eb-bebe-8a180ad9c0ec" providerId="ADAL" clId="{3F572736-5B9C-42A0-B963-1266AEE50A40}" dt="2023-02-07T06:52:26.275" v="5828" actId="404"/>
          <ac:spMkLst>
            <pc:docMk/>
            <pc:sldMk cId="3293917266" sldId="657"/>
            <ac:spMk id="2" creationId="{12FE0E38-105E-32ED-6850-7E69AF6197F7}"/>
          </ac:spMkLst>
        </pc:spChg>
        <pc:spChg chg="del">
          <ac:chgData name="Grigoris Pavlou" userId="c1dd6e97-baca-40eb-bebe-8a180ad9c0ec" providerId="ADAL" clId="{3F572736-5B9C-42A0-B963-1266AEE50A40}" dt="2023-02-06T09:22:59.205" v="2650"/>
          <ac:spMkLst>
            <pc:docMk/>
            <pc:sldMk cId="3293917266" sldId="657"/>
            <ac:spMk id="3" creationId="{5115C5E8-8D17-F6B2-27C3-7BB64D44B08B}"/>
          </ac:spMkLst>
        </pc:spChg>
        <pc:spChg chg="add del mod">
          <ac:chgData name="Grigoris Pavlou" userId="c1dd6e97-baca-40eb-bebe-8a180ad9c0ec" providerId="ADAL" clId="{3F572736-5B9C-42A0-B963-1266AEE50A40}" dt="2023-02-07T05:44:21.766" v="5531"/>
          <ac:spMkLst>
            <pc:docMk/>
            <pc:sldMk cId="3293917266" sldId="657"/>
            <ac:spMk id="4" creationId="{7516F583-328B-B6EC-E0BE-0D2E236A3EDA}"/>
          </ac:spMkLst>
        </pc:spChg>
        <pc:spChg chg="del">
          <ac:chgData name="Grigoris Pavlou" userId="c1dd6e97-baca-40eb-bebe-8a180ad9c0ec" providerId="ADAL" clId="{3F572736-5B9C-42A0-B963-1266AEE50A40}" dt="2023-02-06T09:27:31.354" v="2658"/>
          <ac:spMkLst>
            <pc:docMk/>
            <pc:sldMk cId="3293917266" sldId="657"/>
            <ac:spMk id="4" creationId="{C87AF64F-EC91-577F-D3D8-8A34BEB0FF54}"/>
          </ac:spMkLst>
        </pc:spChg>
        <pc:spChg chg="add del mod">
          <ac:chgData name="Grigoris Pavlou" userId="c1dd6e97-baca-40eb-bebe-8a180ad9c0ec" providerId="ADAL" clId="{3F572736-5B9C-42A0-B963-1266AEE50A40}" dt="2023-02-07T05:44:28.982" v="5533"/>
          <ac:spMkLst>
            <pc:docMk/>
            <pc:sldMk cId="3293917266" sldId="657"/>
            <ac:spMk id="6" creationId="{50386402-F8B1-73A8-442A-4A7715399A7D}"/>
          </ac:spMkLst>
        </pc:spChg>
        <pc:spChg chg="add del mod">
          <ac:chgData name="Grigoris Pavlou" userId="c1dd6e97-baca-40eb-bebe-8a180ad9c0ec" providerId="ADAL" clId="{3F572736-5B9C-42A0-B963-1266AEE50A40}" dt="2023-02-06T09:24:46.362" v="2654"/>
          <ac:spMkLst>
            <pc:docMk/>
            <pc:sldMk cId="3293917266" sldId="657"/>
            <ac:spMk id="7" creationId="{4D77A033-D601-73F3-323B-0D5D68BDBD74}"/>
          </ac:spMkLst>
        </pc:spChg>
        <pc:spChg chg="add mod">
          <ac:chgData name="Grigoris Pavlou" userId="c1dd6e97-baca-40eb-bebe-8a180ad9c0ec" providerId="ADAL" clId="{3F572736-5B9C-42A0-B963-1266AEE50A40}" dt="2023-02-07T07:23:31.109" v="6452"/>
          <ac:spMkLst>
            <pc:docMk/>
            <pc:sldMk cId="3293917266" sldId="657"/>
            <ac:spMk id="10" creationId="{FDD9E108-A438-BD62-0B77-31D3A8BBE30A}"/>
          </ac:spMkLst>
        </pc:spChg>
        <pc:spChg chg="add del mod">
          <ac:chgData name="Grigoris Pavlou" userId="c1dd6e97-baca-40eb-bebe-8a180ad9c0ec" providerId="ADAL" clId="{3F572736-5B9C-42A0-B963-1266AEE50A40}" dt="2023-02-07T06:41:20.675" v="5556" actId="478"/>
          <ac:spMkLst>
            <pc:docMk/>
            <pc:sldMk cId="3293917266" sldId="657"/>
            <ac:spMk id="11" creationId="{F6BF50B5-726F-D532-DADC-E20BDFA1C315}"/>
          </ac:spMkLst>
        </pc:spChg>
        <pc:graphicFrameChg chg="add del mod">
          <ac:chgData name="Grigoris Pavlou" userId="c1dd6e97-baca-40eb-bebe-8a180ad9c0ec" providerId="ADAL" clId="{3F572736-5B9C-42A0-B963-1266AEE50A40}" dt="2023-02-06T09:24:44.625" v="2652" actId="478"/>
          <ac:graphicFrameMkLst>
            <pc:docMk/>
            <pc:sldMk cId="3293917266" sldId="657"/>
            <ac:graphicFrameMk id="5" creationId="{1A06E4A7-C934-41A8-A1E7-E40EEDE22410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7T07:23:10.871" v="6449" actId="403"/>
          <ac:graphicFrameMkLst>
            <pc:docMk/>
            <pc:sldMk cId="3293917266" sldId="657"/>
            <ac:graphicFrameMk id="7" creationId="{3BFC3028-38CF-4CDD-B8A1-2DA4CD1839B1}"/>
          </ac:graphicFrameMkLst>
        </pc:graphicFrameChg>
        <pc:graphicFrameChg chg="add del mod">
          <ac:chgData name="Grigoris Pavlou" userId="c1dd6e97-baca-40eb-bebe-8a180ad9c0ec" providerId="ADAL" clId="{3F572736-5B9C-42A0-B963-1266AEE50A40}" dt="2023-02-07T05:44:12.480" v="5528" actId="478"/>
          <ac:graphicFrameMkLst>
            <pc:docMk/>
            <pc:sldMk cId="3293917266" sldId="657"/>
            <ac:graphicFrameMk id="8" creationId="{1A06E4A7-C934-41A8-A1E7-E40EEDE22410}"/>
          </ac:graphicFrameMkLst>
        </pc:graphicFrameChg>
        <pc:graphicFrameChg chg="add del mod">
          <ac:chgData name="Grigoris Pavlou" userId="c1dd6e97-baca-40eb-bebe-8a180ad9c0ec" providerId="ADAL" clId="{3F572736-5B9C-42A0-B963-1266AEE50A40}" dt="2023-02-07T05:44:14.392" v="5529" actId="478"/>
          <ac:graphicFrameMkLst>
            <pc:docMk/>
            <pc:sldMk cId="3293917266" sldId="657"/>
            <ac:graphicFrameMk id="9" creationId="{97688D8C-4DDC-4798-9FAC-B65572C07D34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7T07:23:16.342" v="6450" actId="255"/>
          <ac:graphicFrameMkLst>
            <pc:docMk/>
            <pc:sldMk cId="3293917266" sldId="657"/>
            <ac:graphicFrameMk id="12" creationId="{340750E9-56CE-44BE-8C2F-539FE4C7812B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7T07:23:20.684" v="6451" actId="255"/>
          <ac:graphicFrameMkLst>
            <pc:docMk/>
            <pc:sldMk cId="3293917266" sldId="657"/>
            <ac:graphicFrameMk id="13" creationId="{B8646480-A82D-6E79-CE8F-E7C3526B5F59}"/>
          </ac:graphicFrameMkLst>
        </pc:graphicFrameChg>
      </pc:sldChg>
      <pc:sldChg chg="addSp delSp modSp new del mod setBg modClrScheme chgLayout">
        <pc:chgData name="Grigoris Pavlou" userId="c1dd6e97-baca-40eb-bebe-8a180ad9c0ec" providerId="ADAL" clId="{3F572736-5B9C-42A0-B963-1266AEE50A40}" dt="2023-02-06T14:38:59.304" v="4694" actId="47"/>
        <pc:sldMkLst>
          <pc:docMk/>
          <pc:sldMk cId="74589116" sldId="658"/>
        </pc:sldMkLst>
        <pc:spChg chg="mod ord">
          <ac:chgData name="Grigoris Pavlou" userId="c1dd6e97-baca-40eb-bebe-8a180ad9c0ec" providerId="ADAL" clId="{3F572736-5B9C-42A0-B963-1266AEE50A40}" dt="2023-02-06T13:03:17.156" v="3859" actId="20577"/>
          <ac:spMkLst>
            <pc:docMk/>
            <pc:sldMk cId="74589116" sldId="658"/>
            <ac:spMk id="2" creationId="{78DD4B8A-83DC-ABBC-7057-410E5FA1BCFF}"/>
          </ac:spMkLst>
        </pc:spChg>
        <pc:spChg chg="del mod ord">
          <ac:chgData name="Grigoris Pavlou" userId="c1dd6e97-baca-40eb-bebe-8a180ad9c0ec" providerId="ADAL" clId="{3F572736-5B9C-42A0-B963-1266AEE50A40}" dt="2023-02-06T12:31:49.213" v="3774" actId="700"/>
          <ac:spMkLst>
            <pc:docMk/>
            <pc:sldMk cId="74589116" sldId="658"/>
            <ac:spMk id="3" creationId="{24F436DC-145E-767B-1DCA-FDD22D361EF6}"/>
          </ac:spMkLst>
        </pc:spChg>
        <pc:spChg chg="add del mod ord">
          <ac:chgData name="Grigoris Pavlou" userId="c1dd6e97-baca-40eb-bebe-8a180ad9c0ec" providerId="ADAL" clId="{3F572736-5B9C-42A0-B963-1266AEE50A40}" dt="2023-02-06T12:31:55.911" v="3775" actId="700"/>
          <ac:spMkLst>
            <pc:docMk/>
            <pc:sldMk cId="74589116" sldId="658"/>
            <ac:spMk id="4" creationId="{78831964-F167-AAD1-E316-F86AFA2743BD}"/>
          </ac:spMkLst>
        </pc:spChg>
        <pc:spChg chg="add del mod ord">
          <ac:chgData name="Grigoris Pavlou" userId="c1dd6e97-baca-40eb-bebe-8a180ad9c0ec" providerId="ADAL" clId="{3F572736-5B9C-42A0-B963-1266AEE50A40}" dt="2023-02-06T12:31:55.911" v="3775" actId="700"/>
          <ac:spMkLst>
            <pc:docMk/>
            <pc:sldMk cId="74589116" sldId="658"/>
            <ac:spMk id="5" creationId="{C189A50F-79C6-6371-0DEC-553AE490D669}"/>
          </ac:spMkLst>
        </pc:spChg>
        <pc:spChg chg="add del mod ord">
          <ac:chgData name="Grigoris Pavlou" userId="c1dd6e97-baca-40eb-bebe-8a180ad9c0ec" providerId="ADAL" clId="{3F572736-5B9C-42A0-B963-1266AEE50A40}" dt="2023-02-06T12:31:59.662" v="3776" actId="700"/>
          <ac:spMkLst>
            <pc:docMk/>
            <pc:sldMk cId="74589116" sldId="658"/>
            <ac:spMk id="6" creationId="{B7C6F851-6A01-E34A-2DCA-22F43CDE8EC4}"/>
          </ac:spMkLst>
        </pc:spChg>
        <pc:spChg chg="add del mod ord">
          <ac:chgData name="Grigoris Pavlou" userId="c1dd6e97-baca-40eb-bebe-8a180ad9c0ec" providerId="ADAL" clId="{3F572736-5B9C-42A0-B963-1266AEE50A40}" dt="2023-02-06T12:31:59.662" v="3776" actId="700"/>
          <ac:spMkLst>
            <pc:docMk/>
            <pc:sldMk cId="74589116" sldId="658"/>
            <ac:spMk id="7" creationId="{41FFCDB0-39EC-0BD6-2AB5-D33A9BCDD83B}"/>
          </ac:spMkLst>
        </pc:spChg>
        <pc:spChg chg="add del mod ord">
          <ac:chgData name="Grigoris Pavlou" userId="c1dd6e97-baca-40eb-bebe-8a180ad9c0ec" providerId="ADAL" clId="{3F572736-5B9C-42A0-B963-1266AEE50A40}" dt="2023-02-06T12:31:59.662" v="3776" actId="700"/>
          <ac:spMkLst>
            <pc:docMk/>
            <pc:sldMk cId="74589116" sldId="658"/>
            <ac:spMk id="8" creationId="{3CEBEF26-24A6-52C1-026A-917074EAA846}"/>
          </ac:spMkLst>
        </pc:spChg>
        <pc:spChg chg="add del mod ord">
          <ac:chgData name="Grigoris Pavlou" userId="c1dd6e97-baca-40eb-bebe-8a180ad9c0ec" providerId="ADAL" clId="{3F572736-5B9C-42A0-B963-1266AEE50A40}" dt="2023-02-06T12:31:59.662" v="3776" actId="700"/>
          <ac:spMkLst>
            <pc:docMk/>
            <pc:sldMk cId="74589116" sldId="658"/>
            <ac:spMk id="9" creationId="{C3E63596-786C-0D0B-A4DA-5415068294E2}"/>
          </ac:spMkLst>
        </pc:spChg>
        <pc:spChg chg="add del mod ord">
          <ac:chgData name="Grigoris Pavlou" userId="c1dd6e97-baca-40eb-bebe-8a180ad9c0ec" providerId="ADAL" clId="{3F572736-5B9C-42A0-B963-1266AEE50A40}" dt="2023-02-06T12:32:15.856" v="3777" actId="26606"/>
          <ac:spMkLst>
            <pc:docMk/>
            <pc:sldMk cId="74589116" sldId="658"/>
            <ac:spMk id="10" creationId="{CA4EAE98-C3BC-306C-FAF8-442F3FF81C9E}"/>
          </ac:spMkLst>
        </pc:spChg>
        <pc:spChg chg="add">
          <ac:chgData name="Grigoris Pavlou" userId="c1dd6e97-baca-40eb-bebe-8a180ad9c0ec" providerId="ADAL" clId="{3F572736-5B9C-42A0-B963-1266AEE50A40}" dt="2023-02-06T12:32:15.856" v="3777" actId="26606"/>
          <ac:spMkLst>
            <pc:docMk/>
            <pc:sldMk cId="74589116" sldId="658"/>
            <ac:spMk id="15" creationId="{4E1BEB12-92AF-4445-98AD-4C7756E7C93B}"/>
          </ac:spMkLst>
        </pc:spChg>
        <pc:spChg chg="add">
          <ac:chgData name="Grigoris Pavlou" userId="c1dd6e97-baca-40eb-bebe-8a180ad9c0ec" providerId="ADAL" clId="{3F572736-5B9C-42A0-B963-1266AEE50A40}" dt="2023-02-06T12:32:15.856" v="3777" actId="26606"/>
          <ac:spMkLst>
            <pc:docMk/>
            <pc:sldMk cId="74589116" sldId="658"/>
            <ac:spMk id="17" creationId="{D0522C2C-7B5C-48A7-A969-03941E5D2E76}"/>
          </ac:spMkLst>
        </pc:spChg>
        <pc:spChg chg="add">
          <ac:chgData name="Grigoris Pavlou" userId="c1dd6e97-baca-40eb-bebe-8a180ad9c0ec" providerId="ADAL" clId="{3F572736-5B9C-42A0-B963-1266AEE50A40}" dt="2023-02-06T12:32:15.856" v="3777" actId="26606"/>
          <ac:spMkLst>
            <pc:docMk/>
            <pc:sldMk cId="74589116" sldId="658"/>
            <ac:spMk id="19" creationId="{9C682A1A-5B2D-4111-BBD6-620165633E5B}"/>
          </ac:spMkLst>
        </pc:spChg>
        <pc:spChg chg="add">
          <ac:chgData name="Grigoris Pavlou" userId="c1dd6e97-baca-40eb-bebe-8a180ad9c0ec" providerId="ADAL" clId="{3F572736-5B9C-42A0-B963-1266AEE50A40}" dt="2023-02-06T12:32:15.856" v="3777" actId="26606"/>
          <ac:spMkLst>
            <pc:docMk/>
            <pc:sldMk cId="74589116" sldId="658"/>
            <ac:spMk id="21" creationId="{D6EE29F2-D77F-4BD0-A20B-334D316A1C9D}"/>
          </ac:spMkLst>
        </pc:spChg>
        <pc:spChg chg="add">
          <ac:chgData name="Grigoris Pavlou" userId="c1dd6e97-baca-40eb-bebe-8a180ad9c0ec" providerId="ADAL" clId="{3F572736-5B9C-42A0-B963-1266AEE50A40}" dt="2023-02-06T12:32:15.856" v="3777" actId="26606"/>
          <ac:spMkLst>
            <pc:docMk/>
            <pc:sldMk cId="74589116" sldId="658"/>
            <ac:spMk id="23" creationId="{22D09ED2-868F-42C6-866E-F92E0CEF314F}"/>
          </ac:spMkLst>
        </pc:spChg>
      </pc:sldChg>
      <pc:sldChg chg="addSp delSp modSp new mod setBg">
        <pc:chgData name="Grigoris Pavlou" userId="c1dd6e97-baca-40eb-bebe-8a180ad9c0ec" providerId="ADAL" clId="{3F572736-5B9C-42A0-B963-1266AEE50A40}" dt="2023-02-07T14:18:10.071" v="8671" actId="20577"/>
        <pc:sldMkLst>
          <pc:docMk/>
          <pc:sldMk cId="2421773259" sldId="658"/>
        </pc:sldMkLst>
        <pc:spChg chg="mod">
          <ac:chgData name="Grigoris Pavlou" userId="c1dd6e97-baca-40eb-bebe-8a180ad9c0ec" providerId="ADAL" clId="{3F572736-5B9C-42A0-B963-1266AEE50A40}" dt="2023-02-07T14:10:45.845" v="8300" actId="27636"/>
          <ac:spMkLst>
            <pc:docMk/>
            <pc:sldMk cId="2421773259" sldId="658"/>
            <ac:spMk id="2" creationId="{8B1A3871-83F8-0944-8F61-03D88EF85A0C}"/>
          </ac:spMkLst>
        </pc:spChg>
        <pc:spChg chg="del mod">
          <ac:chgData name="Grigoris Pavlou" userId="c1dd6e97-baca-40eb-bebe-8a180ad9c0ec" providerId="ADAL" clId="{3F572736-5B9C-42A0-B963-1266AEE50A40}" dt="2023-02-07T07:35:35.181" v="7676" actId="26606"/>
          <ac:spMkLst>
            <pc:docMk/>
            <pc:sldMk cId="2421773259" sldId="658"/>
            <ac:spMk id="3" creationId="{FC06D107-8A45-D0DE-4763-AF8692404882}"/>
          </ac:spMkLst>
        </pc:spChg>
        <pc:spChg chg="add del">
          <ac:chgData name="Grigoris Pavlou" userId="c1dd6e97-baca-40eb-bebe-8a180ad9c0ec" providerId="ADAL" clId="{3F572736-5B9C-42A0-B963-1266AEE50A40}" dt="2023-02-07T07:38:21.868" v="8021" actId="26606"/>
          <ac:spMkLst>
            <pc:docMk/>
            <pc:sldMk cId="2421773259" sldId="658"/>
            <ac:spMk id="10" creationId="{257363FD-7E77-4145-9483-331A807ADF0E}"/>
          </ac:spMkLst>
        </pc:spChg>
        <pc:spChg chg="add del">
          <ac:chgData name="Grigoris Pavlou" userId="c1dd6e97-baca-40eb-bebe-8a180ad9c0ec" providerId="ADAL" clId="{3F572736-5B9C-42A0-B963-1266AEE50A40}" dt="2023-02-07T07:38:23.708" v="8023" actId="26606"/>
          <ac:spMkLst>
            <pc:docMk/>
            <pc:sldMk cId="2421773259" sldId="658"/>
            <ac:spMk id="12" creationId="{047C8CCB-F95D-4249-92DD-651249D3535A}"/>
          </ac:spMkLst>
        </pc:spChg>
        <pc:spChg chg="add del">
          <ac:chgData name="Grigoris Pavlou" userId="c1dd6e97-baca-40eb-bebe-8a180ad9c0ec" providerId="ADAL" clId="{3F572736-5B9C-42A0-B963-1266AEE50A40}" dt="2023-02-07T07:38:23.708" v="8023" actId="26606"/>
          <ac:spMkLst>
            <pc:docMk/>
            <pc:sldMk cId="2421773259" sldId="658"/>
            <ac:spMk id="13" creationId="{6753252F-4873-4F63-801D-CC719279A7D5}"/>
          </ac:spMkLst>
        </pc:spChg>
        <pc:spChg chg="add del">
          <ac:chgData name="Grigoris Pavlou" userId="c1dd6e97-baca-40eb-bebe-8a180ad9c0ec" providerId="ADAL" clId="{3F572736-5B9C-42A0-B963-1266AEE50A40}" dt="2023-02-07T07:38:24.667" v="8025" actId="26606"/>
          <ac:spMkLst>
            <pc:docMk/>
            <pc:sldMk cId="2421773259" sldId="658"/>
            <ac:spMk id="14" creationId="{A7A4B465-FBCC-4CD4-89A1-82992A7B47FF}"/>
          </ac:spMkLst>
        </pc:spChg>
        <pc:spChg chg="add del">
          <ac:chgData name="Grigoris Pavlou" userId="c1dd6e97-baca-40eb-bebe-8a180ad9c0ec" providerId="ADAL" clId="{3F572736-5B9C-42A0-B963-1266AEE50A40}" dt="2023-02-07T07:38:24.667" v="8025" actId="26606"/>
          <ac:spMkLst>
            <pc:docMk/>
            <pc:sldMk cId="2421773259" sldId="658"/>
            <ac:spMk id="15" creationId="{1825AC39-5F85-4CAA-8A81-A1287086B2B6}"/>
          </ac:spMkLst>
        </pc:spChg>
        <pc:spChg chg="add del">
          <ac:chgData name="Grigoris Pavlou" userId="c1dd6e97-baca-40eb-bebe-8a180ad9c0ec" providerId="ADAL" clId="{3F572736-5B9C-42A0-B963-1266AEE50A40}" dt="2023-02-07T07:38:24.667" v="8025" actId="26606"/>
          <ac:spMkLst>
            <pc:docMk/>
            <pc:sldMk cId="2421773259" sldId="658"/>
            <ac:spMk id="16" creationId="{909E572F-9CDC-4214-9D42-FF0017649590}"/>
          </ac:spMkLst>
        </pc:spChg>
        <pc:spChg chg="add del">
          <ac:chgData name="Grigoris Pavlou" userId="c1dd6e97-baca-40eb-bebe-8a180ad9c0ec" providerId="ADAL" clId="{3F572736-5B9C-42A0-B963-1266AEE50A40}" dt="2023-02-07T07:38:24.667" v="8025" actId="26606"/>
          <ac:spMkLst>
            <pc:docMk/>
            <pc:sldMk cId="2421773259" sldId="658"/>
            <ac:spMk id="17" creationId="{95DA4D23-37FC-4B90-8188-F0377C5FF44B}"/>
          </ac:spMkLst>
        </pc:spChg>
        <pc:spChg chg="add del">
          <ac:chgData name="Grigoris Pavlou" userId="c1dd6e97-baca-40eb-bebe-8a180ad9c0ec" providerId="ADAL" clId="{3F572736-5B9C-42A0-B963-1266AEE50A40}" dt="2023-02-07T07:41:31.004" v="8120" actId="26606"/>
          <ac:spMkLst>
            <pc:docMk/>
            <pc:sldMk cId="2421773259" sldId="658"/>
            <ac:spMk id="18" creationId="{1E547BA6-BAE0-43BB-A7CA-60F69CE252F0}"/>
          </ac:spMkLst>
        </pc:spChg>
        <pc:spChg chg="add del">
          <ac:chgData name="Grigoris Pavlou" userId="c1dd6e97-baca-40eb-bebe-8a180ad9c0ec" providerId="ADAL" clId="{3F572736-5B9C-42A0-B963-1266AEE50A40}" dt="2023-02-07T07:38:25.405" v="8027" actId="26606"/>
          <ac:spMkLst>
            <pc:docMk/>
            <pc:sldMk cId="2421773259" sldId="658"/>
            <ac:spMk id="19" creationId="{6753252F-4873-4F63-801D-CC719279A7D5}"/>
          </ac:spMkLst>
        </pc:spChg>
        <pc:spChg chg="add del">
          <ac:chgData name="Grigoris Pavlou" userId="c1dd6e97-baca-40eb-bebe-8a180ad9c0ec" providerId="ADAL" clId="{3F572736-5B9C-42A0-B963-1266AEE50A40}" dt="2023-02-07T07:38:25.405" v="8027" actId="26606"/>
          <ac:spMkLst>
            <pc:docMk/>
            <pc:sldMk cId="2421773259" sldId="658"/>
            <ac:spMk id="20" creationId="{047C8CCB-F95D-4249-92DD-651249D3535A}"/>
          </ac:spMkLst>
        </pc:spChg>
        <pc:spChg chg="add del">
          <ac:chgData name="Grigoris Pavlou" userId="c1dd6e97-baca-40eb-bebe-8a180ad9c0ec" providerId="ADAL" clId="{3F572736-5B9C-42A0-B963-1266AEE50A40}" dt="2023-02-07T07:38:26" v="8029" actId="26606"/>
          <ac:spMkLst>
            <pc:docMk/>
            <pc:sldMk cId="2421773259" sldId="658"/>
            <ac:spMk id="22" creationId="{257363FD-7E77-4145-9483-331A807ADF0E}"/>
          </ac:spMkLst>
        </pc:spChg>
        <pc:spChg chg="add del">
          <ac:chgData name="Grigoris Pavlou" userId="c1dd6e97-baca-40eb-bebe-8a180ad9c0ec" providerId="ADAL" clId="{3F572736-5B9C-42A0-B963-1266AEE50A40}" dt="2023-02-07T07:38:29.652" v="8031" actId="26606"/>
          <ac:spMkLst>
            <pc:docMk/>
            <pc:sldMk cId="2421773259" sldId="658"/>
            <ac:spMk id="24" creationId="{4F7EBAE4-9945-4473-9E34-B2C66EA0F03D}"/>
          </ac:spMkLst>
        </pc:spChg>
        <pc:spChg chg="add del">
          <ac:chgData name="Grigoris Pavlou" userId="c1dd6e97-baca-40eb-bebe-8a180ad9c0ec" providerId="ADAL" clId="{3F572736-5B9C-42A0-B963-1266AEE50A40}" dt="2023-02-07T07:38:29.652" v="8031" actId="26606"/>
          <ac:spMkLst>
            <pc:docMk/>
            <pc:sldMk cId="2421773259" sldId="658"/>
            <ac:spMk id="25" creationId="{70BEB1E7-2F88-40BC-B73D-42E5B6F80BFC}"/>
          </ac:spMkLst>
        </pc:spChg>
        <pc:spChg chg="add del">
          <ac:chgData name="Grigoris Pavlou" userId="c1dd6e97-baca-40eb-bebe-8a180ad9c0ec" providerId="ADAL" clId="{3F572736-5B9C-42A0-B963-1266AEE50A40}" dt="2023-02-07T07:38:29.652" v="8031" actId="26606"/>
          <ac:spMkLst>
            <pc:docMk/>
            <pc:sldMk cId="2421773259" sldId="658"/>
            <ac:spMk id="26" creationId="{A7B99495-F43F-4D80-A44F-2CB4764EB90B}"/>
          </ac:spMkLst>
        </pc:spChg>
        <pc:spChg chg="add del">
          <ac:chgData name="Grigoris Pavlou" userId="c1dd6e97-baca-40eb-bebe-8a180ad9c0ec" providerId="ADAL" clId="{3F572736-5B9C-42A0-B963-1266AEE50A40}" dt="2023-02-07T07:41:31.004" v="8120" actId="26606"/>
          <ac:spMkLst>
            <pc:docMk/>
            <pc:sldMk cId="2421773259" sldId="658"/>
            <ac:spMk id="28" creationId="{2B566528-1B12-4246-9431-5C2D7D081168}"/>
          </ac:spMkLst>
        </pc:spChg>
        <pc:spChg chg="add del">
          <ac:chgData name="Grigoris Pavlou" userId="c1dd6e97-baca-40eb-bebe-8a180ad9c0ec" providerId="ADAL" clId="{3F572736-5B9C-42A0-B963-1266AEE50A40}" dt="2023-02-07T07:41:31.004" v="8120" actId="26606"/>
          <ac:spMkLst>
            <pc:docMk/>
            <pc:sldMk cId="2421773259" sldId="658"/>
            <ac:spMk id="29" creationId="{2E80C965-DB6D-4F81-9E9E-B027384D0BD6}"/>
          </ac:spMkLst>
        </pc:spChg>
        <pc:spChg chg="add del">
          <ac:chgData name="Grigoris Pavlou" userId="c1dd6e97-baca-40eb-bebe-8a180ad9c0ec" providerId="ADAL" clId="{3F572736-5B9C-42A0-B963-1266AEE50A40}" dt="2023-02-07T07:41:31.004" v="8120" actId="26606"/>
          <ac:spMkLst>
            <pc:docMk/>
            <pc:sldMk cId="2421773259" sldId="658"/>
            <ac:spMk id="30" creationId="{A580F890-B085-4E95-96AA-55AEBEC5CE6E}"/>
          </ac:spMkLst>
        </pc:spChg>
        <pc:spChg chg="add del">
          <ac:chgData name="Grigoris Pavlou" userId="c1dd6e97-baca-40eb-bebe-8a180ad9c0ec" providerId="ADAL" clId="{3F572736-5B9C-42A0-B963-1266AEE50A40}" dt="2023-02-07T07:41:31.004" v="8120" actId="26606"/>
          <ac:spMkLst>
            <pc:docMk/>
            <pc:sldMk cId="2421773259" sldId="658"/>
            <ac:spMk id="31" creationId="{D3F51FEB-38FB-4F6C-9F7B-2F2AFAB65463}"/>
          </ac:spMkLst>
        </pc:spChg>
        <pc:spChg chg="add del">
          <ac:chgData name="Grigoris Pavlou" userId="c1dd6e97-baca-40eb-bebe-8a180ad9c0ec" providerId="ADAL" clId="{3F572736-5B9C-42A0-B963-1266AEE50A40}" dt="2023-02-07T07:41:14.993" v="8107" actId="26606"/>
          <ac:spMkLst>
            <pc:docMk/>
            <pc:sldMk cId="2421773259" sldId="658"/>
            <ac:spMk id="36" creationId="{1D63C574-BFD2-41A1-A567-B0C3CC7FDD4F}"/>
          </ac:spMkLst>
        </pc:spChg>
        <pc:spChg chg="add del">
          <ac:chgData name="Grigoris Pavlou" userId="c1dd6e97-baca-40eb-bebe-8a180ad9c0ec" providerId="ADAL" clId="{3F572736-5B9C-42A0-B963-1266AEE50A40}" dt="2023-02-07T07:41:12.296" v="8105" actId="26606"/>
          <ac:spMkLst>
            <pc:docMk/>
            <pc:sldMk cId="2421773259" sldId="658"/>
            <ac:spMk id="37" creationId="{2B566528-1B12-4246-9431-5C2D7D081168}"/>
          </ac:spMkLst>
        </pc:spChg>
        <pc:spChg chg="add del">
          <ac:chgData name="Grigoris Pavlou" userId="c1dd6e97-baca-40eb-bebe-8a180ad9c0ec" providerId="ADAL" clId="{3F572736-5B9C-42A0-B963-1266AEE50A40}" dt="2023-02-07T07:41:14.993" v="8107" actId="26606"/>
          <ac:spMkLst>
            <pc:docMk/>
            <pc:sldMk cId="2421773259" sldId="658"/>
            <ac:spMk id="38" creationId="{E2A46BAB-8C31-42B2-90E8-B26DD3E81D37}"/>
          </ac:spMkLst>
        </pc:spChg>
        <pc:spChg chg="add del">
          <ac:chgData name="Grigoris Pavlou" userId="c1dd6e97-baca-40eb-bebe-8a180ad9c0ec" providerId="ADAL" clId="{3F572736-5B9C-42A0-B963-1266AEE50A40}" dt="2023-02-07T07:41:12.296" v="8105" actId="26606"/>
          <ac:spMkLst>
            <pc:docMk/>
            <pc:sldMk cId="2421773259" sldId="658"/>
            <ac:spMk id="39" creationId="{2E80C965-DB6D-4F81-9E9E-B027384D0BD6}"/>
          </ac:spMkLst>
        </pc:spChg>
        <pc:spChg chg="add del">
          <ac:chgData name="Grigoris Pavlou" userId="c1dd6e97-baca-40eb-bebe-8a180ad9c0ec" providerId="ADAL" clId="{3F572736-5B9C-42A0-B963-1266AEE50A40}" dt="2023-02-07T07:41:12.296" v="8105" actId="26606"/>
          <ac:spMkLst>
            <pc:docMk/>
            <pc:sldMk cId="2421773259" sldId="658"/>
            <ac:spMk id="41" creationId="{A580F890-B085-4E95-96AA-55AEBEC5CE6E}"/>
          </ac:spMkLst>
        </pc:spChg>
        <pc:spChg chg="add del">
          <ac:chgData name="Grigoris Pavlou" userId="c1dd6e97-baca-40eb-bebe-8a180ad9c0ec" providerId="ADAL" clId="{3F572736-5B9C-42A0-B963-1266AEE50A40}" dt="2023-02-07T07:41:12.296" v="8105" actId="26606"/>
          <ac:spMkLst>
            <pc:docMk/>
            <pc:sldMk cId="2421773259" sldId="658"/>
            <ac:spMk id="43" creationId="{D3F51FEB-38FB-4F6C-9F7B-2F2AFAB65463}"/>
          </ac:spMkLst>
        </pc:spChg>
        <pc:spChg chg="add del">
          <ac:chgData name="Grigoris Pavlou" userId="c1dd6e97-baca-40eb-bebe-8a180ad9c0ec" providerId="ADAL" clId="{3F572736-5B9C-42A0-B963-1266AEE50A40}" dt="2023-02-07T07:41:12.296" v="8105" actId="26606"/>
          <ac:spMkLst>
            <pc:docMk/>
            <pc:sldMk cId="2421773259" sldId="658"/>
            <ac:spMk id="45" creationId="{1E547BA6-BAE0-43BB-A7CA-60F69CE252F0}"/>
          </ac:spMkLst>
        </pc:spChg>
        <pc:spChg chg="add del">
          <ac:chgData name="Grigoris Pavlou" userId="c1dd6e97-baca-40eb-bebe-8a180ad9c0ec" providerId="ADAL" clId="{3F572736-5B9C-42A0-B963-1266AEE50A40}" dt="2023-02-07T07:41:17.005" v="8109" actId="26606"/>
          <ac:spMkLst>
            <pc:docMk/>
            <pc:sldMk cId="2421773259" sldId="658"/>
            <ac:spMk id="56" creationId="{B50AB553-2A96-4A92-96F2-93548E096954}"/>
          </ac:spMkLst>
        </pc:spChg>
        <pc:spChg chg="add del">
          <ac:chgData name="Grigoris Pavlou" userId="c1dd6e97-baca-40eb-bebe-8a180ad9c0ec" providerId="ADAL" clId="{3F572736-5B9C-42A0-B963-1266AEE50A40}" dt="2023-02-07T07:41:18.441" v="8111" actId="26606"/>
          <ac:spMkLst>
            <pc:docMk/>
            <pc:sldMk cId="2421773259" sldId="658"/>
            <ac:spMk id="58" creationId="{1D63C574-BFD2-41A1-A567-B0C3CC7FDD4F}"/>
          </ac:spMkLst>
        </pc:spChg>
        <pc:spChg chg="add del">
          <ac:chgData name="Grigoris Pavlou" userId="c1dd6e97-baca-40eb-bebe-8a180ad9c0ec" providerId="ADAL" clId="{3F572736-5B9C-42A0-B963-1266AEE50A40}" dt="2023-02-07T07:41:18.441" v="8111" actId="26606"/>
          <ac:spMkLst>
            <pc:docMk/>
            <pc:sldMk cId="2421773259" sldId="658"/>
            <ac:spMk id="59" creationId="{E2A46BAB-8C31-42B2-90E8-B26DD3E81D37}"/>
          </ac:spMkLst>
        </pc:spChg>
        <pc:spChg chg="add del">
          <ac:chgData name="Grigoris Pavlou" userId="c1dd6e97-baca-40eb-bebe-8a180ad9c0ec" providerId="ADAL" clId="{3F572736-5B9C-42A0-B963-1266AEE50A40}" dt="2023-02-07T07:41:24.087" v="8113" actId="26606"/>
          <ac:spMkLst>
            <pc:docMk/>
            <pc:sldMk cId="2421773259" sldId="658"/>
            <ac:spMk id="65" creationId="{2B566528-1B12-4246-9431-5C2D7D081168}"/>
          </ac:spMkLst>
        </pc:spChg>
        <pc:spChg chg="add del">
          <ac:chgData name="Grigoris Pavlou" userId="c1dd6e97-baca-40eb-bebe-8a180ad9c0ec" providerId="ADAL" clId="{3F572736-5B9C-42A0-B963-1266AEE50A40}" dt="2023-02-07T07:41:24.087" v="8113" actId="26606"/>
          <ac:spMkLst>
            <pc:docMk/>
            <pc:sldMk cId="2421773259" sldId="658"/>
            <ac:spMk id="67" creationId="{2E80C965-DB6D-4F81-9E9E-B027384D0BD6}"/>
          </ac:spMkLst>
        </pc:spChg>
        <pc:spChg chg="add del">
          <ac:chgData name="Grigoris Pavlou" userId="c1dd6e97-baca-40eb-bebe-8a180ad9c0ec" providerId="ADAL" clId="{3F572736-5B9C-42A0-B963-1266AEE50A40}" dt="2023-02-07T07:41:24.087" v="8113" actId="26606"/>
          <ac:spMkLst>
            <pc:docMk/>
            <pc:sldMk cId="2421773259" sldId="658"/>
            <ac:spMk id="68" creationId="{A580F890-B085-4E95-96AA-55AEBEC5CE6E}"/>
          </ac:spMkLst>
        </pc:spChg>
        <pc:spChg chg="add del">
          <ac:chgData name="Grigoris Pavlou" userId="c1dd6e97-baca-40eb-bebe-8a180ad9c0ec" providerId="ADAL" clId="{3F572736-5B9C-42A0-B963-1266AEE50A40}" dt="2023-02-07T07:41:24.087" v="8113" actId="26606"/>
          <ac:spMkLst>
            <pc:docMk/>
            <pc:sldMk cId="2421773259" sldId="658"/>
            <ac:spMk id="69" creationId="{D3F51FEB-38FB-4F6C-9F7B-2F2AFAB65463}"/>
          </ac:spMkLst>
        </pc:spChg>
        <pc:spChg chg="add del">
          <ac:chgData name="Grigoris Pavlou" userId="c1dd6e97-baca-40eb-bebe-8a180ad9c0ec" providerId="ADAL" clId="{3F572736-5B9C-42A0-B963-1266AEE50A40}" dt="2023-02-07T07:41:24.087" v="8113" actId="26606"/>
          <ac:spMkLst>
            <pc:docMk/>
            <pc:sldMk cId="2421773259" sldId="658"/>
            <ac:spMk id="70" creationId="{1E547BA6-BAE0-43BB-A7CA-60F69CE252F0}"/>
          </ac:spMkLst>
        </pc:spChg>
        <pc:spChg chg="add del">
          <ac:chgData name="Grigoris Pavlou" userId="c1dd6e97-baca-40eb-bebe-8a180ad9c0ec" providerId="ADAL" clId="{3F572736-5B9C-42A0-B963-1266AEE50A40}" dt="2023-02-07T07:41:27.129" v="8115" actId="26606"/>
          <ac:spMkLst>
            <pc:docMk/>
            <pc:sldMk cId="2421773259" sldId="658"/>
            <ac:spMk id="72" creationId="{D3E17859-C5F0-476F-A082-A4CB8841DB24}"/>
          </ac:spMkLst>
        </pc:spChg>
        <pc:spChg chg="add del">
          <ac:chgData name="Grigoris Pavlou" userId="c1dd6e97-baca-40eb-bebe-8a180ad9c0ec" providerId="ADAL" clId="{3F572736-5B9C-42A0-B963-1266AEE50A40}" dt="2023-02-07T07:41:27.129" v="8115" actId="26606"/>
          <ac:spMkLst>
            <pc:docMk/>
            <pc:sldMk cId="2421773259" sldId="658"/>
            <ac:spMk id="74" creationId="{70BEB1E7-2F88-40BC-B73D-42E5B6F80BFC}"/>
          </ac:spMkLst>
        </pc:spChg>
        <pc:spChg chg="add del">
          <ac:chgData name="Grigoris Pavlou" userId="c1dd6e97-baca-40eb-bebe-8a180ad9c0ec" providerId="ADAL" clId="{3F572736-5B9C-42A0-B963-1266AEE50A40}" dt="2023-02-07T07:41:27.129" v="8115" actId="26606"/>
          <ac:spMkLst>
            <pc:docMk/>
            <pc:sldMk cId="2421773259" sldId="658"/>
            <ac:spMk id="75" creationId="{A7B99495-F43F-4D80-A44F-2CB4764EB90B}"/>
          </ac:spMkLst>
        </pc:spChg>
        <pc:spChg chg="add del">
          <ac:chgData name="Grigoris Pavlou" userId="c1dd6e97-baca-40eb-bebe-8a180ad9c0ec" providerId="ADAL" clId="{3F572736-5B9C-42A0-B963-1266AEE50A40}" dt="2023-02-07T07:41:28.708" v="8117" actId="26606"/>
          <ac:spMkLst>
            <pc:docMk/>
            <pc:sldMk cId="2421773259" sldId="658"/>
            <ac:spMk id="77" creationId="{2B566528-1B12-4246-9431-5C2D7D081168}"/>
          </ac:spMkLst>
        </pc:spChg>
        <pc:spChg chg="add del">
          <ac:chgData name="Grigoris Pavlou" userId="c1dd6e97-baca-40eb-bebe-8a180ad9c0ec" providerId="ADAL" clId="{3F572736-5B9C-42A0-B963-1266AEE50A40}" dt="2023-02-07T07:41:28.708" v="8117" actId="26606"/>
          <ac:spMkLst>
            <pc:docMk/>
            <pc:sldMk cId="2421773259" sldId="658"/>
            <ac:spMk id="78" creationId="{2E80C965-DB6D-4F81-9E9E-B027384D0BD6}"/>
          </ac:spMkLst>
        </pc:spChg>
        <pc:spChg chg="add del">
          <ac:chgData name="Grigoris Pavlou" userId="c1dd6e97-baca-40eb-bebe-8a180ad9c0ec" providerId="ADAL" clId="{3F572736-5B9C-42A0-B963-1266AEE50A40}" dt="2023-02-07T07:41:28.708" v="8117" actId="26606"/>
          <ac:spMkLst>
            <pc:docMk/>
            <pc:sldMk cId="2421773259" sldId="658"/>
            <ac:spMk id="79" creationId="{A580F890-B085-4E95-96AA-55AEBEC5CE6E}"/>
          </ac:spMkLst>
        </pc:spChg>
        <pc:spChg chg="add del">
          <ac:chgData name="Grigoris Pavlou" userId="c1dd6e97-baca-40eb-bebe-8a180ad9c0ec" providerId="ADAL" clId="{3F572736-5B9C-42A0-B963-1266AEE50A40}" dt="2023-02-07T07:41:28.708" v="8117" actId="26606"/>
          <ac:spMkLst>
            <pc:docMk/>
            <pc:sldMk cId="2421773259" sldId="658"/>
            <ac:spMk id="80" creationId="{D3F51FEB-38FB-4F6C-9F7B-2F2AFAB65463}"/>
          </ac:spMkLst>
        </pc:spChg>
        <pc:spChg chg="add del">
          <ac:chgData name="Grigoris Pavlou" userId="c1dd6e97-baca-40eb-bebe-8a180ad9c0ec" providerId="ADAL" clId="{3F572736-5B9C-42A0-B963-1266AEE50A40}" dt="2023-02-07T07:41:28.708" v="8117" actId="26606"/>
          <ac:spMkLst>
            <pc:docMk/>
            <pc:sldMk cId="2421773259" sldId="658"/>
            <ac:spMk id="81" creationId="{1E547BA6-BAE0-43BB-A7CA-60F69CE252F0}"/>
          </ac:spMkLst>
        </pc:spChg>
        <pc:spChg chg="add del">
          <ac:chgData name="Grigoris Pavlou" userId="c1dd6e97-baca-40eb-bebe-8a180ad9c0ec" providerId="ADAL" clId="{3F572736-5B9C-42A0-B963-1266AEE50A40}" dt="2023-02-07T07:41:30.973" v="8119" actId="26606"/>
          <ac:spMkLst>
            <pc:docMk/>
            <pc:sldMk cId="2421773259" sldId="658"/>
            <ac:spMk id="83" creationId="{2B566528-1B12-4246-9431-5C2D7D081168}"/>
          </ac:spMkLst>
        </pc:spChg>
        <pc:spChg chg="add del">
          <ac:chgData name="Grigoris Pavlou" userId="c1dd6e97-baca-40eb-bebe-8a180ad9c0ec" providerId="ADAL" clId="{3F572736-5B9C-42A0-B963-1266AEE50A40}" dt="2023-02-07T07:41:30.973" v="8119" actId="26606"/>
          <ac:spMkLst>
            <pc:docMk/>
            <pc:sldMk cId="2421773259" sldId="658"/>
            <ac:spMk id="84" creationId="{2E80C965-DB6D-4F81-9E9E-B027384D0BD6}"/>
          </ac:spMkLst>
        </pc:spChg>
        <pc:spChg chg="add del">
          <ac:chgData name="Grigoris Pavlou" userId="c1dd6e97-baca-40eb-bebe-8a180ad9c0ec" providerId="ADAL" clId="{3F572736-5B9C-42A0-B963-1266AEE50A40}" dt="2023-02-07T07:41:30.973" v="8119" actId="26606"/>
          <ac:spMkLst>
            <pc:docMk/>
            <pc:sldMk cId="2421773259" sldId="658"/>
            <ac:spMk id="85" creationId="{A580F890-B085-4E95-96AA-55AEBEC5CE6E}"/>
          </ac:spMkLst>
        </pc:spChg>
        <pc:spChg chg="add del">
          <ac:chgData name="Grigoris Pavlou" userId="c1dd6e97-baca-40eb-bebe-8a180ad9c0ec" providerId="ADAL" clId="{3F572736-5B9C-42A0-B963-1266AEE50A40}" dt="2023-02-07T07:41:30.973" v="8119" actId="26606"/>
          <ac:spMkLst>
            <pc:docMk/>
            <pc:sldMk cId="2421773259" sldId="658"/>
            <ac:spMk id="86" creationId="{D3F51FEB-38FB-4F6C-9F7B-2F2AFAB65463}"/>
          </ac:spMkLst>
        </pc:spChg>
        <pc:spChg chg="add del">
          <ac:chgData name="Grigoris Pavlou" userId="c1dd6e97-baca-40eb-bebe-8a180ad9c0ec" providerId="ADAL" clId="{3F572736-5B9C-42A0-B963-1266AEE50A40}" dt="2023-02-07T07:41:30.973" v="8119" actId="26606"/>
          <ac:spMkLst>
            <pc:docMk/>
            <pc:sldMk cId="2421773259" sldId="658"/>
            <ac:spMk id="87" creationId="{1E547BA6-BAE0-43BB-A7CA-60F69CE252F0}"/>
          </ac:spMkLst>
        </pc:spChg>
        <pc:spChg chg="add">
          <ac:chgData name="Grigoris Pavlou" userId="c1dd6e97-baca-40eb-bebe-8a180ad9c0ec" providerId="ADAL" clId="{3F572736-5B9C-42A0-B963-1266AEE50A40}" dt="2023-02-07T07:41:31.004" v="8120" actId="26606"/>
          <ac:spMkLst>
            <pc:docMk/>
            <pc:sldMk cId="2421773259" sldId="658"/>
            <ac:spMk id="89" creationId="{2B566528-1B12-4246-9431-5C2D7D081168}"/>
          </ac:spMkLst>
        </pc:spChg>
        <pc:spChg chg="add">
          <ac:chgData name="Grigoris Pavlou" userId="c1dd6e97-baca-40eb-bebe-8a180ad9c0ec" providerId="ADAL" clId="{3F572736-5B9C-42A0-B963-1266AEE50A40}" dt="2023-02-07T07:41:31.004" v="8120" actId="26606"/>
          <ac:spMkLst>
            <pc:docMk/>
            <pc:sldMk cId="2421773259" sldId="658"/>
            <ac:spMk id="90" creationId="{2E80C965-DB6D-4F81-9E9E-B027384D0BD6}"/>
          </ac:spMkLst>
        </pc:spChg>
        <pc:spChg chg="add">
          <ac:chgData name="Grigoris Pavlou" userId="c1dd6e97-baca-40eb-bebe-8a180ad9c0ec" providerId="ADAL" clId="{3F572736-5B9C-42A0-B963-1266AEE50A40}" dt="2023-02-07T07:41:31.004" v="8120" actId="26606"/>
          <ac:spMkLst>
            <pc:docMk/>
            <pc:sldMk cId="2421773259" sldId="658"/>
            <ac:spMk id="91" creationId="{A580F890-B085-4E95-96AA-55AEBEC5CE6E}"/>
          </ac:spMkLst>
        </pc:spChg>
        <pc:spChg chg="add">
          <ac:chgData name="Grigoris Pavlou" userId="c1dd6e97-baca-40eb-bebe-8a180ad9c0ec" providerId="ADAL" clId="{3F572736-5B9C-42A0-B963-1266AEE50A40}" dt="2023-02-07T07:41:31.004" v="8120" actId="26606"/>
          <ac:spMkLst>
            <pc:docMk/>
            <pc:sldMk cId="2421773259" sldId="658"/>
            <ac:spMk id="92" creationId="{D3F51FEB-38FB-4F6C-9F7B-2F2AFAB65463}"/>
          </ac:spMkLst>
        </pc:spChg>
        <pc:spChg chg="add">
          <ac:chgData name="Grigoris Pavlou" userId="c1dd6e97-baca-40eb-bebe-8a180ad9c0ec" providerId="ADAL" clId="{3F572736-5B9C-42A0-B963-1266AEE50A40}" dt="2023-02-07T07:41:31.004" v="8120" actId="26606"/>
          <ac:spMkLst>
            <pc:docMk/>
            <pc:sldMk cId="2421773259" sldId="658"/>
            <ac:spMk id="93" creationId="{1E547BA6-BAE0-43BB-A7CA-60F69CE252F0}"/>
          </ac:spMkLst>
        </pc:spChg>
        <pc:grpChg chg="add del">
          <ac:chgData name="Grigoris Pavlou" userId="c1dd6e97-baca-40eb-bebe-8a180ad9c0ec" providerId="ADAL" clId="{3F572736-5B9C-42A0-B963-1266AEE50A40}" dt="2023-02-07T07:41:14.993" v="8107" actId="26606"/>
          <ac:grpSpMkLst>
            <pc:docMk/>
            <pc:sldMk cId="2421773259" sldId="658"/>
            <ac:grpSpMk id="40" creationId="{B3F7A3C7-0737-4E57-B30E-8EEFE638B401}"/>
          </ac:grpSpMkLst>
        </pc:grpChg>
        <pc:grpChg chg="add del">
          <ac:chgData name="Grigoris Pavlou" userId="c1dd6e97-baca-40eb-bebe-8a180ad9c0ec" providerId="ADAL" clId="{3F572736-5B9C-42A0-B963-1266AEE50A40}" dt="2023-02-07T07:41:14.993" v="8107" actId="26606"/>
          <ac:grpSpMkLst>
            <pc:docMk/>
            <pc:sldMk cId="2421773259" sldId="658"/>
            <ac:grpSpMk id="44" creationId="{43F5E015-E085-4624-B431-B42414448684}"/>
          </ac:grpSpMkLst>
        </pc:grpChg>
        <pc:grpChg chg="add del">
          <ac:chgData name="Grigoris Pavlou" userId="c1dd6e97-baca-40eb-bebe-8a180ad9c0ec" providerId="ADAL" clId="{3F572736-5B9C-42A0-B963-1266AEE50A40}" dt="2023-02-07T07:41:18.441" v="8111" actId="26606"/>
          <ac:grpSpMkLst>
            <pc:docMk/>
            <pc:sldMk cId="2421773259" sldId="658"/>
            <ac:grpSpMk id="60" creationId="{B3F7A3C7-0737-4E57-B30E-8EEFE638B401}"/>
          </ac:grpSpMkLst>
        </pc:grpChg>
        <pc:grpChg chg="add del">
          <ac:chgData name="Grigoris Pavlou" userId="c1dd6e97-baca-40eb-bebe-8a180ad9c0ec" providerId="ADAL" clId="{3F572736-5B9C-42A0-B963-1266AEE50A40}" dt="2023-02-07T07:41:18.441" v="8111" actId="26606"/>
          <ac:grpSpMkLst>
            <pc:docMk/>
            <pc:sldMk cId="2421773259" sldId="658"/>
            <ac:grpSpMk id="62" creationId="{43F5E015-E085-4624-B431-B42414448684}"/>
          </ac:grpSpMkLst>
        </pc:grpChg>
        <pc:graphicFrameChg chg="add mod modGraphic">
          <ac:chgData name="Grigoris Pavlou" userId="c1dd6e97-baca-40eb-bebe-8a180ad9c0ec" providerId="ADAL" clId="{3F572736-5B9C-42A0-B963-1266AEE50A40}" dt="2023-02-07T14:18:10.071" v="8671" actId="20577"/>
          <ac:graphicFrameMkLst>
            <pc:docMk/>
            <pc:sldMk cId="2421773259" sldId="658"/>
            <ac:graphicFrameMk id="5" creationId="{26438B30-9C90-CC4D-494E-14D06F219CE9}"/>
          </ac:graphicFrameMkLst>
        </pc:graphicFrameChg>
        <pc:picChg chg="add del">
          <ac:chgData name="Grigoris Pavlou" userId="c1dd6e97-baca-40eb-bebe-8a180ad9c0ec" providerId="ADAL" clId="{3F572736-5B9C-42A0-B963-1266AEE50A40}" dt="2023-02-07T07:41:12.296" v="8105" actId="26606"/>
          <ac:picMkLst>
            <pc:docMk/>
            <pc:sldMk cId="2421773259" sldId="658"/>
            <ac:picMk id="33" creationId="{FBE3E1E1-1B11-7DD7-EAB2-BC96B411BF6E}"/>
          </ac:picMkLst>
        </pc:picChg>
        <pc:picChg chg="add del">
          <ac:chgData name="Grigoris Pavlou" userId="c1dd6e97-baca-40eb-bebe-8a180ad9c0ec" providerId="ADAL" clId="{3F572736-5B9C-42A0-B963-1266AEE50A40}" dt="2023-02-07T07:41:17.005" v="8109" actId="26606"/>
          <ac:picMkLst>
            <pc:docMk/>
            <pc:sldMk cId="2421773259" sldId="658"/>
            <ac:picMk id="55" creationId="{367C9275-AA70-AD1A-004F-FBB3AFEE1645}"/>
          </ac:picMkLst>
        </pc:picChg>
        <pc:picChg chg="add del">
          <ac:chgData name="Grigoris Pavlou" userId="c1dd6e97-baca-40eb-bebe-8a180ad9c0ec" providerId="ADAL" clId="{3F572736-5B9C-42A0-B963-1266AEE50A40}" dt="2023-02-07T07:41:24.087" v="8113" actId="26606"/>
          <ac:picMkLst>
            <pc:docMk/>
            <pc:sldMk cId="2421773259" sldId="658"/>
            <ac:picMk id="66" creationId="{DF70F069-81FD-F51A-598F-27AE65A7CB0C}"/>
          </ac:picMkLst>
        </pc:picChg>
        <pc:picChg chg="add del">
          <ac:chgData name="Grigoris Pavlou" userId="c1dd6e97-baca-40eb-bebe-8a180ad9c0ec" providerId="ADAL" clId="{3F572736-5B9C-42A0-B963-1266AEE50A40}" dt="2023-02-07T07:41:27.129" v="8115" actId="26606"/>
          <ac:picMkLst>
            <pc:docMk/>
            <pc:sldMk cId="2421773259" sldId="658"/>
            <ac:picMk id="73" creationId="{061B677E-E4F3-AC2D-CE39-DFE12E05B313}"/>
          </ac:picMkLst>
        </pc:picChg>
      </pc:sldChg>
      <pc:sldChg chg="addSp delSp modSp new del mod setBg">
        <pc:chgData name="Grigoris Pavlou" userId="c1dd6e97-baca-40eb-bebe-8a180ad9c0ec" providerId="ADAL" clId="{3F572736-5B9C-42A0-B963-1266AEE50A40}" dt="2023-02-07T09:45:04.330" v="8127" actId="47"/>
        <pc:sldMkLst>
          <pc:docMk/>
          <pc:sldMk cId="2826315588" sldId="659"/>
        </pc:sldMkLst>
        <pc:spChg chg="mod">
          <ac:chgData name="Grigoris Pavlou" userId="c1dd6e97-baca-40eb-bebe-8a180ad9c0ec" providerId="ADAL" clId="{3F572736-5B9C-42A0-B963-1266AEE50A40}" dt="2023-02-06T15:01:59.365" v="4979" actId="26606"/>
          <ac:spMkLst>
            <pc:docMk/>
            <pc:sldMk cId="2826315588" sldId="659"/>
            <ac:spMk id="2" creationId="{30C61B35-BD15-75D4-3DEF-974B97F2F69C}"/>
          </ac:spMkLst>
        </pc:spChg>
        <pc:spChg chg="add del mod">
          <ac:chgData name="Grigoris Pavlou" userId="c1dd6e97-baca-40eb-bebe-8a180ad9c0ec" providerId="ADAL" clId="{3F572736-5B9C-42A0-B963-1266AEE50A40}" dt="2023-02-06T15:01:59.365" v="4979" actId="26606"/>
          <ac:spMkLst>
            <pc:docMk/>
            <pc:sldMk cId="2826315588" sldId="659"/>
            <ac:spMk id="3" creationId="{A4DBD253-6F6E-F68E-B8D8-9BC5B865903B}"/>
          </ac:spMkLst>
        </pc:spChg>
        <pc:spChg chg="add del">
          <ac:chgData name="Grigoris Pavlou" userId="c1dd6e97-baca-40eb-bebe-8a180ad9c0ec" providerId="ADAL" clId="{3F572736-5B9C-42A0-B963-1266AEE50A40}" dt="2023-02-06T15:01:48.604" v="4968" actId="26606"/>
          <ac:spMkLst>
            <pc:docMk/>
            <pc:sldMk cId="2826315588" sldId="659"/>
            <ac:spMk id="8" creationId="{F837543A-6020-4505-A233-C9DB4BF74011}"/>
          </ac:spMkLst>
        </pc:spChg>
        <pc:spChg chg="add del">
          <ac:chgData name="Grigoris Pavlou" userId="c1dd6e97-baca-40eb-bebe-8a180ad9c0ec" providerId="ADAL" clId="{3F572736-5B9C-42A0-B963-1266AEE50A40}" dt="2023-02-06T15:01:48.604" v="4968" actId="26606"/>
          <ac:spMkLst>
            <pc:docMk/>
            <pc:sldMk cId="2826315588" sldId="659"/>
            <ac:spMk id="10" creationId="{35B16301-FB18-48BA-A6DD-C37CAF6F9A18}"/>
          </ac:spMkLst>
        </pc:spChg>
        <pc:spChg chg="add del">
          <ac:chgData name="Grigoris Pavlou" userId="c1dd6e97-baca-40eb-bebe-8a180ad9c0ec" providerId="ADAL" clId="{3F572736-5B9C-42A0-B963-1266AEE50A40}" dt="2023-02-06T15:01:48.604" v="4968" actId="26606"/>
          <ac:spMkLst>
            <pc:docMk/>
            <pc:sldMk cId="2826315588" sldId="659"/>
            <ac:spMk id="12" creationId="{C3C0D90E-074A-4F52-9B11-B52BEF4BCBE5}"/>
          </ac:spMkLst>
        </pc:spChg>
        <pc:spChg chg="add del">
          <ac:chgData name="Grigoris Pavlou" userId="c1dd6e97-baca-40eb-bebe-8a180ad9c0ec" providerId="ADAL" clId="{3F572736-5B9C-42A0-B963-1266AEE50A40}" dt="2023-02-06T15:01:48.604" v="4968" actId="26606"/>
          <ac:spMkLst>
            <pc:docMk/>
            <pc:sldMk cId="2826315588" sldId="659"/>
            <ac:spMk id="14" creationId="{CABBD4C1-E6F8-46F6-8152-A8A97490BF4D}"/>
          </ac:spMkLst>
        </pc:spChg>
        <pc:spChg chg="add del">
          <ac:chgData name="Grigoris Pavlou" userId="c1dd6e97-baca-40eb-bebe-8a180ad9c0ec" providerId="ADAL" clId="{3F572736-5B9C-42A0-B963-1266AEE50A40}" dt="2023-02-06T15:01:48.604" v="4968" actId="26606"/>
          <ac:spMkLst>
            <pc:docMk/>
            <pc:sldMk cId="2826315588" sldId="659"/>
            <ac:spMk id="16" creationId="{83BA5EF5-1FE9-4BF9-83BB-269BCDDF6156}"/>
          </ac:spMkLst>
        </pc:spChg>
        <pc:spChg chg="add del">
          <ac:chgData name="Grigoris Pavlou" userId="c1dd6e97-baca-40eb-bebe-8a180ad9c0ec" providerId="ADAL" clId="{3F572736-5B9C-42A0-B963-1266AEE50A40}" dt="2023-02-06T15:01:48.604" v="4968" actId="26606"/>
          <ac:spMkLst>
            <pc:docMk/>
            <pc:sldMk cId="2826315588" sldId="659"/>
            <ac:spMk id="20" creationId="{88853921-7BC9-4BDE-ACAB-133C683C82D6}"/>
          </ac:spMkLst>
        </pc:spChg>
        <pc:spChg chg="add del">
          <ac:chgData name="Grigoris Pavlou" userId="c1dd6e97-baca-40eb-bebe-8a180ad9c0ec" providerId="ADAL" clId="{3F572736-5B9C-42A0-B963-1266AEE50A40}" dt="2023-02-06T15:01:48.604" v="4968" actId="26606"/>
          <ac:spMkLst>
            <pc:docMk/>
            <pc:sldMk cId="2826315588" sldId="659"/>
            <ac:spMk id="22" creationId="{09192968-3AE7-4470-A61C-97294BB92731}"/>
          </ac:spMkLst>
        </pc:spChg>
        <pc:spChg chg="add del">
          <ac:chgData name="Grigoris Pavlou" userId="c1dd6e97-baca-40eb-bebe-8a180ad9c0ec" providerId="ADAL" clId="{3F572736-5B9C-42A0-B963-1266AEE50A40}" dt="2023-02-06T15:01:48.604" v="4968" actId="26606"/>
          <ac:spMkLst>
            <pc:docMk/>
            <pc:sldMk cId="2826315588" sldId="659"/>
            <ac:spMk id="24" creationId="{3AB72E55-43E4-4356-BFE8-E2102CB0B505}"/>
          </ac:spMkLst>
        </pc:spChg>
        <pc:spChg chg="add del">
          <ac:chgData name="Grigoris Pavlou" userId="c1dd6e97-baca-40eb-bebe-8a180ad9c0ec" providerId="ADAL" clId="{3F572736-5B9C-42A0-B963-1266AEE50A40}" dt="2023-02-06T15:01:50.039" v="4970" actId="26606"/>
          <ac:spMkLst>
            <pc:docMk/>
            <pc:sldMk cId="2826315588" sldId="659"/>
            <ac:spMk id="26" creationId="{C2554CA6-288E-4202-BC52-2E5A8F0C0AED}"/>
          </ac:spMkLst>
        </pc:spChg>
        <pc:spChg chg="add del">
          <ac:chgData name="Grigoris Pavlou" userId="c1dd6e97-baca-40eb-bebe-8a180ad9c0ec" providerId="ADAL" clId="{3F572736-5B9C-42A0-B963-1266AEE50A40}" dt="2023-02-06T15:01:50.039" v="4970" actId="26606"/>
          <ac:spMkLst>
            <pc:docMk/>
            <pc:sldMk cId="2826315588" sldId="659"/>
            <ac:spMk id="27" creationId="{B10BB131-AC8E-4A8E-A5D1-36260F720C3B}"/>
          </ac:spMkLst>
        </pc:spChg>
        <pc:spChg chg="add del">
          <ac:chgData name="Grigoris Pavlou" userId="c1dd6e97-baca-40eb-bebe-8a180ad9c0ec" providerId="ADAL" clId="{3F572736-5B9C-42A0-B963-1266AEE50A40}" dt="2023-02-06T15:01:50.039" v="4970" actId="26606"/>
          <ac:spMkLst>
            <pc:docMk/>
            <pc:sldMk cId="2826315588" sldId="659"/>
            <ac:spMk id="28" creationId="{5B7778FC-632E-4DCA-A7CB-0D7731CCF970}"/>
          </ac:spMkLst>
        </pc:spChg>
        <pc:spChg chg="add del">
          <ac:chgData name="Grigoris Pavlou" userId="c1dd6e97-baca-40eb-bebe-8a180ad9c0ec" providerId="ADAL" clId="{3F572736-5B9C-42A0-B963-1266AEE50A40}" dt="2023-02-06T15:01:50.039" v="4970" actId="26606"/>
          <ac:spMkLst>
            <pc:docMk/>
            <pc:sldMk cId="2826315588" sldId="659"/>
            <ac:spMk id="29" creationId="{FA23A907-97FB-4A8F-880A-DD77401C4296}"/>
          </ac:spMkLst>
        </pc:spChg>
        <pc:spChg chg="add del">
          <ac:chgData name="Grigoris Pavlou" userId="c1dd6e97-baca-40eb-bebe-8a180ad9c0ec" providerId="ADAL" clId="{3F572736-5B9C-42A0-B963-1266AEE50A40}" dt="2023-02-06T15:01:50.796" v="4972" actId="26606"/>
          <ac:spMkLst>
            <pc:docMk/>
            <pc:sldMk cId="2826315588" sldId="659"/>
            <ac:spMk id="31" creationId="{2B566528-1B12-4246-9431-5C2D7D081168}"/>
          </ac:spMkLst>
        </pc:spChg>
        <pc:spChg chg="add del">
          <ac:chgData name="Grigoris Pavlou" userId="c1dd6e97-baca-40eb-bebe-8a180ad9c0ec" providerId="ADAL" clId="{3F572736-5B9C-42A0-B963-1266AEE50A40}" dt="2023-02-06T15:01:50.796" v="4972" actId="26606"/>
          <ac:spMkLst>
            <pc:docMk/>
            <pc:sldMk cId="2826315588" sldId="659"/>
            <ac:spMk id="32" creationId="{2E80C965-DB6D-4F81-9E9E-B027384D0BD6}"/>
          </ac:spMkLst>
        </pc:spChg>
        <pc:spChg chg="add del">
          <ac:chgData name="Grigoris Pavlou" userId="c1dd6e97-baca-40eb-bebe-8a180ad9c0ec" providerId="ADAL" clId="{3F572736-5B9C-42A0-B963-1266AEE50A40}" dt="2023-02-06T15:01:50.796" v="4972" actId="26606"/>
          <ac:spMkLst>
            <pc:docMk/>
            <pc:sldMk cId="2826315588" sldId="659"/>
            <ac:spMk id="33" creationId="{A580F890-B085-4E95-96AA-55AEBEC5CE6E}"/>
          </ac:spMkLst>
        </pc:spChg>
        <pc:spChg chg="add del">
          <ac:chgData name="Grigoris Pavlou" userId="c1dd6e97-baca-40eb-bebe-8a180ad9c0ec" providerId="ADAL" clId="{3F572736-5B9C-42A0-B963-1266AEE50A40}" dt="2023-02-06T15:01:50.796" v="4972" actId="26606"/>
          <ac:spMkLst>
            <pc:docMk/>
            <pc:sldMk cId="2826315588" sldId="659"/>
            <ac:spMk id="34" creationId="{D3F51FEB-38FB-4F6C-9F7B-2F2AFAB65463}"/>
          </ac:spMkLst>
        </pc:spChg>
        <pc:spChg chg="add del">
          <ac:chgData name="Grigoris Pavlou" userId="c1dd6e97-baca-40eb-bebe-8a180ad9c0ec" providerId="ADAL" clId="{3F572736-5B9C-42A0-B963-1266AEE50A40}" dt="2023-02-06T15:01:50.796" v="4972" actId="26606"/>
          <ac:spMkLst>
            <pc:docMk/>
            <pc:sldMk cId="2826315588" sldId="659"/>
            <ac:spMk id="35" creationId="{1E547BA6-BAE0-43BB-A7CA-60F69CE252F0}"/>
          </ac:spMkLst>
        </pc:spChg>
        <pc:spChg chg="add del">
          <ac:chgData name="Grigoris Pavlou" userId="c1dd6e97-baca-40eb-bebe-8a180ad9c0ec" providerId="ADAL" clId="{3F572736-5B9C-42A0-B963-1266AEE50A40}" dt="2023-02-06T15:01:53.352" v="4974" actId="26606"/>
          <ac:spMkLst>
            <pc:docMk/>
            <pc:sldMk cId="2826315588" sldId="659"/>
            <ac:spMk id="37" creationId="{327D73B4-9F5C-4A64-A179-51B9500CB8B5}"/>
          </ac:spMkLst>
        </pc:spChg>
        <pc:spChg chg="add del">
          <ac:chgData name="Grigoris Pavlou" userId="c1dd6e97-baca-40eb-bebe-8a180ad9c0ec" providerId="ADAL" clId="{3F572736-5B9C-42A0-B963-1266AEE50A40}" dt="2023-02-06T15:01:53.352" v="4974" actId="26606"/>
          <ac:spMkLst>
            <pc:docMk/>
            <pc:sldMk cId="2826315588" sldId="659"/>
            <ac:spMk id="38" creationId="{C1F06963-6374-4B48-844F-071A9BAAAE02}"/>
          </ac:spMkLst>
        </pc:spChg>
        <pc:spChg chg="add del">
          <ac:chgData name="Grigoris Pavlou" userId="c1dd6e97-baca-40eb-bebe-8a180ad9c0ec" providerId="ADAL" clId="{3F572736-5B9C-42A0-B963-1266AEE50A40}" dt="2023-02-06T15:01:53.352" v="4974" actId="26606"/>
          <ac:spMkLst>
            <pc:docMk/>
            <pc:sldMk cId="2826315588" sldId="659"/>
            <ac:spMk id="39" creationId="{6CB927A4-E432-4310-9CD5-E89FF5063179}"/>
          </ac:spMkLst>
        </pc:spChg>
        <pc:spChg chg="add del">
          <ac:chgData name="Grigoris Pavlou" userId="c1dd6e97-baca-40eb-bebe-8a180ad9c0ec" providerId="ADAL" clId="{3F572736-5B9C-42A0-B963-1266AEE50A40}" dt="2023-02-06T15:01:53.352" v="4974" actId="26606"/>
          <ac:spMkLst>
            <pc:docMk/>
            <pc:sldMk cId="2826315588" sldId="659"/>
            <ac:spMk id="40" creationId="{1453BF6C-B012-48B7-B4E8-6D7AC7C27D02}"/>
          </ac:spMkLst>
        </pc:spChg>
        <pc:spChg chg="add del">
          <ac:chgData name="Grigoris Pavlou" userId="c1dd6e97-baca-40eb-bebe-8a180ad9c0ec" providerId="ADAL" clId="{3F572736-5B9C-42A0-B963-1266AEE50A40}" dt="2023-02-06T15:01:53.352" v="4974" actId="26606"/>
          <ac:spMkLst>
            <pc:docMk/>
            <pc:sldMk cId="2826315588" sldId="659"/>
            <ac:spMk id="41" creationId="{E3020543-B24B-4EC4-8FFC-8DD88EEA91A8}"/>
          </ac:spMkLst>
        </pc:spChg>
        <pc:spChg chg="add del">
          <ac:chgData name="Grigoris Pavlou" userId="c1dd6e97-baca-40eb-bebe-8a180ad9c0ec" providerId="ADAL" clId="{3F572736-5B9C-42A0-B963-1266AEE50A40}" dt="2023-02-06T15:01:54.141" v="4976" actId="26606"/>
          <ac:spMkLst>
            <pc:docMk/>
            <pc:sldMk cId="2826315588" sldId="659"/>
            <ac:spMk id="44" creationId="{1C799903-48D5-4A31-A1A2-541072D9771E}"/>
          </ac:spMkLst>
        </pc:spChg>
        <pc:spChg chg="add del">
          <ac:chgData name="Grigoris Pavlou" userId="c1dd6e97-baca-40eb-bebe-8a180ad9c0ec" providerId="ADAL" clId="{3F572736-5B9C-42A0-B963-1266AEE50A40}" dt="2023-02-06T15:01:54.141" v="4976" actId="26606"/>
          <ac:spMkLst>
            <pc:docMk/>
            <pc:sldMk cId="2826315588" sldId="659"/>
            <ac:spMk id="45" creationId="{8EFFF109-FC58-4FD3-BE05-9775A1310F55}"/>
          </ac:spMkLst>
        </pc:spChg>
        <pc:spChg chg="add del">
          <ac:chgData name="Grigoris Pavlou" userId="c1dd6e97-baca-40eb-bebe-8a180ad9c0ec" providerId="ADAL" clId="{3F572736-5B9C-42A0-B963-1266AEE50A40}" dt="2023-02-06T15:01:54.141" v="4976" actId="26606"/>
          <ac:spMkLst>
            <pc:docMk/>
            <pc:sldMk cId="2826315588" sldId="659"/>
            <ac:spMk id="46" creationId="{E1B96AD6-92A9-4273-A62B-96A1C3E0BA95}"/>
          </ac:spMkLst>
        </pc:spChg>
        <pc:spChg chg="add del">
          <ac:chgData name="Grigoris Pavlou" userId="c1dd6e97-baca-40eb-bebe-8a180ad9c0ec" providerId="ADAL" clId="{3F572736-5B9C-42A0-B963-1266AEE50A40}" dt="2023-02-06T15:01:54.141" v="4976" actId="26606"/>
          <ac:spMkLst>
            <pc:docMk/>
            <pc:sldMk cId="2826315588" sldId="659"/>
            <ac:spMk id="47" creationId="{463EEC44-1BA3-44ED-81FC-A644B04B2A44}"/>
          </ac:spMkLst>
        </pc:spChg>
        <pc:graphicFrameChg chg="add del">
          <ac:chgData name="Grigoris Pavlou" userId="c1dd6e97-baca-40eb-bebe-8a180ad9c0ec" providerId="ADAL" clId="{3F572736-5B9C-42A0-B963-1266AEE50A40}" dt="2023-02-06T15:01:59.339" v="4978" actId="26606"/>
          <ac:graphicFrameMkLst>
            <pc:docMk/>
            <pc:sldMk cId="2826315588" sldId="659"/>
            <ac:graphicFrameMk id="5" creationId="{3D2E51B4-FA52-FB83-A9B9-8720991E2662}"/>
          </ac:graphicFrameMkLst>
        </pc:graphicFrameChg>
        <pc:graphicFrameChg chg="add mod">
          <ac:chgData name="Grigoris Pavlou" userId="c1dd6e97-baca-40eb-bebe-8a180ad9c0ec" providerId="ADAL" clId="{3F572736-5B9C-42A0-B963-1266AEE50A40}" dt="2023-02-06T15:02:09.324" v="4980" actId="12100"/>
          <ac:graphicFrameMkLst>
            <pc:docMk/>
            <pc:sldMk cId="2826315588" sldId="659"/>
            <ac:graphicFrameMk id="7" creationId="{0010A378-0AA7-8A5F-0235-E58FC461C33E}"/>
          </ac:graphicFrameMkLst>
        </pc:graphicFrameChg>
        <pc:cxnChg chg="add del">
          <ac:chgData name="Grigoris Pavlou" userId="c1dd6e97-baca-40eb-bebe-8a180ad9c0ec" providerId="ADAL" clId="{3F572736-5B9C-42A0-B963-1266AEE50A40}" dt="2023-02-06T15:01:48.604" v="4968" actId="26606"/>
          <ac:cxnSpMkLst>
            <pc:docMk/>
            <pc:sldMk cId="2826315588" sldId="659"/>
            <ac:cxnSpMk id="18" creationId="{4B3BCACB-5880-460B-9606-8C433A9AF99D}"/>
          </ac:cxnSpMkLst>
        </pc:cxnChg>
        <pc:cxnChg chg="add del">
          <ac:chgData name="Grigoris Pavlou" userId="c1dd6e97-baca-40eb-bebe-8a180ad9c0ec" providerId="ADAL" clId="{3F572736-5B9C-42A0-B963-1266AEE50A40}" dt="2023-02-06T15:01:53.352" v="4974" actId="26606"/>
          <ac:cxnSpMkLst>
            <pc:docMk/>
            <pc:sldMk cId="2826315588" sldId="659"/>
            <ac:cxnSpMk id="42" creationId="{C49DA8F6-BCC1-4447-B54C-57856834B94B}"/>
          </ac:cxnSpMkLst>
        </pc:cxnChg>
      </pc:sldChg>
      <pc:sldChg chg="addSp delSp modSp new del mod modClrScheme chgLayout">
        <pc:chgData name="Grigoris Pavlou" userId="c1dd6e97-baca-40eb-bebe-8a180ad9c0ec" providerId="ADAL" clId="{3F572736-5B9C-42A0-B963-1266AEE50A40}" dt="2023-02-07T07:03:06.116" v="5957" actId="47"/>
        <pc:sldMkLst>
          <pc:docMk/>
          <pc:sldMk cId="1117909373" sldId="660"/>
        </pc:sldMkLst>
        <pc:spChg chg="mod ord">
          <ac:chgData name="Grigoris Pavlou" userId="c1dd6e97-baca-40eb-bebe-8a180ad9c0ec" providerId="ADAL" clId="{3F572736-5B9C-42A0-B963-1266AEE50A40}" dt="2023-02-07T06:59:29.174" v="5831" actId="700"/>
          <ac:spMkLst>
            <pc:docMk/>
            <pc:sldMk cId="1117909373" sldId="660"/>
            <ac:spMk id="2" creationId="{F1DF9AE5-421C-4406-6742-027F163711DC}"/>
          </ac:spMkLst>
        </pc:spChg>
        <pc:spChg chg="mod ord">
          <ac:chgData name="Grigoris Pavlou" userId="c1dd6e97-baca-40eb-bebe-8a180ad9c0ec" providerId="ADAL" clId="{3F572736-5B9C-42A0-B963-1266AEE50A40}" dt="2023-02-07T07:01:57.890" v="5945" actId="20577"/>
          <ac:spMkLst>
            <pc:docMk/>
            <pc:sldMk cId="1117909373" sldId="660"/>
            <ac:spMk id="3" creationId="{1672ABF5-866A-6697-DCC4-22B085C75914}"/>
          </ac:spMkLst>
        </pc:spChg>
        <pc:spChg chg="add del mod ord">
          <ac:chgData name="Grigoris Pavlou" userId="c1dd6e97-baca-40eb-bebe-8a180ad9c0ec" providerId="ADAL" clId="{3F572736-5B9C-42A0-B963-1266AEE50A40}" dt="2023-02-07T07:00:56.510" v="5835"/>
          <ac:spMkLst>
            <pc:docMk/>
            <pc:sldMk cId="1117909373" sldId="660"/>
            <ac:spMk id="4" creationId="{815906A8-958D-8D37-9560-296C9021F0CE}"/>
          </ac:spMkLst>
        </pc:spChg>
        <pc:graphicFrameChg chg="add mod">
          <ac:chgData name="Grigoris Pavlou" userId="c1dd6e97-baca-40eb-bebe-8a180ad9c0ec" providerId="ADAL" clId="{3F572736-5B9C-42A0-B963-1266AEE50A40}" dt="2023-02-07T07:01:04.102" v="5837" actId="403"/>
          <ac:graphicFrameMkLst>
            <pc:docMk/>
            <pc:sldMk cId="1117909373" sldId="660"/>
            <ac:graphicFrameMk id="5" creationId="{BC39E735-213C-8300-EE5D-8667F52FBC91}"/>
          </ac:graphicFrameMkLst>
        </pc:graphicFrameChg>
      </pc:sldChg>
      <pc:sldChg chg="addSp delSp modSp new mod modClrScheme chgLayout">
        <pc:chgData name="Grigoris Pavlou" userId="c1dd6e97-baca-40eb-bebe-8a180ad9c0ec" providerId="ADAL" clId="{3F572736-5B9C-42A0-B963-1266AEE50A40}" dt="2023-02-07T07:07:11.858" v="6086" actId="700"/>
        <pc:sldMkLst>
          <pc:docMk/>
          <pc:sldMk cId="460382483" sldId="661"/>
        </pc:sldMkLst>
        <pc:spChg chg="mod ord">
          <ac:chgData name="Grigoris Pavlou" userId="c1dd6e97-baca-40eb-bebe-8a180ad9c0ec" providerId="ADAL" clId="{3F572736-5B9C-42A0-B963-1266AEE50A40}" dt="2023-02-07T07:07:11.858" v="6086" actId="700"/>
          <ac:spMkLst>
            <pc:docMk/>
            <pc:sldMk cId="460382483" sldId="661"/>
            <ac:spMk id="2" creationId="{55B47916-878D-ABBB-07A8-C8D05557A318}"/>
          </ac:spMkLst>
        </pc:spChg>
        <pc:spChg chg="del mod ord">
          <ac:chgData name="Grigoris Pavlou" userId="c1dd6e97-baca-40eb-bebe-8a180ad9c0ec" providerId="ADAL" clId="{3F572736-5B9C-42A0-B963-1266AEE50A40}" dt="2023-02-07T07:02:54.019" v="5951" actId="700"/>
          <ac:spMkLst>
            <pc:docMk/>
            <pc:sldMk cId="460382483" sldId="661"/>
            <ac:spMk id="3" creationId="{D9C2440E-F2D5-B2B6-031C-0462BD80120B}"/>
          </ac:spMkLst>
        </pc:spChg>
        <pc:spChg chg="add mod ord">
          <ac:chgData name="Grigoris Pavlou" userId="c1dd6e97-baca-40eb-bebe-8a180ad9c0ec" providerId="ADAL" clId="{3F572736-5B9C-42A0-B963-1266AEE50A40}" dt="2023-02-07T07:07:11.858" v="6086" actId="700"/>
          <ac:spMkLst>
            <pc:docMk/>
            <pc:sldMk cId="460382483" sldId="661"/>
            <ac:spMk id="4" creationId="{55AF2BEC-608A-70A8-1745-44A9E0A92226}"/>
          </ac:spMkLst>
        </pc:spChg>
        <pc:spChg chg="add del mod ord">
          <ac:chgData name="Grigoris Pavlou" userId="c1dd6e97-baca-40eb-bebe-8a180ad9c0ec" providerId="ADAL" clId="{3F572736-5B9C-42A0-B963-1266AEE50A40}" dt="2023-02-07T07:03:04.391" v="5956"/>
          <ac:spMkLst>
            <pc:docMk/>
            <pc:sldMk cId="460382483" sldId="661"/>
            <ac:spMk id="5" creationId="{44D1353E-03C2-EBF5-BA6A-00C5EF9A4BBB}"/>
          </ac:spMkLst>
        </pc:spChg>
        <pc:spChg chg="add mod">
          <ac:chgData name="Grigoris Pavlou" userId="c1dd6e97-baca-40eb-bebe-8a180ad9c0ec" providerId="ADAL" clId="{3F572736-5B9C-42A0-B963-1266AEE50A40}" dt="2023-02-07T07:03:59.302" v="6015" actId="207"/>
          <ac:spMkLst>
            <pc:docMk/>
            <pc:sldMk cId="460382483" sldId="661"/>
            <ac:spMk id="7" creationId="{F4512A0C-3ACE-5126-6B7E-65786FCB9AF0}"/>
          </ac:spMkLst>
        </pc:spChg>
        <pc:graphicFrameChg chg="add mod ord">
          <ac:chgData name="Grigoris Pavlou" userId="c1dd6e97-baca-40eb-bebe-8a180ad9c0ec" providerId="ADAL" clId="{3F572736-5B9C-42A0-B963-1266AEE50A40}" dt="2023-02-07T07:07:11.858" v="6086" actId="700"/>
          <ac:graphicFrameMkLst>
            <pc:docMk/>
            <pc:sldMk cId="460382483" sldId="661"/>
            <ac:graphicFrameMk id="6" creationId="{63DFADE5-3620-C93A-1943-8895B5430816}"/>
          </ac:graphicFrameMkLst>
        </pc:graphicFrameChg>
      </pc:sldChg>
      <pc:sldChg chg="new del">
        <pc:chgData name="Grigoris Pavlou" userId="c1dd6e97-baca-40eb-bebe-8a180ad9c0ec" providerId="ADAL" clId="{3F572736-5B9C-42A0-B963-1266AEE50A40}" dt="2023-02-07T07:02:21.552" v="5948" actId="47"/>
        <pc:sldMkLst>
          <pc:docMk/>
          <pc:sldMk cId="4243423471" sldId="661"/>
        </pc:sldMkLst>
      </pc:sldChg>
      <pc:sldChg chg="new del">
        <pc:chgData name="Grigoris Pavlou" userId="c1dd6e97-baca-40eb-bebe-8a180ad9c0ec" providerId="ADAL" clId="{3F572736-5B9C-42A0-B963-1266AEE50A40}" dt="2023-02-07T07:07:35.434" v="6088" actId="47"/>
        <pc:sldMkLst>
          <pc:docMk/>
          <pc:sldMk cId="401722335" sldId="662"/>
        </pc:sldMkLst>
      </pc:sldChg>
      <pc:sldChg chg="modSp mod">
        <pc:chgData name="Grigoris Pavlou" userId="c1dd6e97-baca-40eb-bebe-8a180ad9c0ec" providerId="ADAL" clId="{3F572736-5B9C-42A0-B963-1266AEE50A40}" dt="2023-02-07T09:45:17.760" v="8128" actId="207"/>
        <pc:sldMkLst>
          <pc:docMk/>
          <pc:sldMk cId="3039420208" sldId="663"/>
        </pc:sldMkLst>
        <pc:spChg chg="mod">
          <ac:chgData name="Grigoris Pavlou" userId="c1dd6e97-baca-40eb-bebe-8a180ad9c0ec" providerId="ADAL" clId="{3F572736-5B9C-42A0-B963-1266AEE50A40}" dt="2023-02-07T09:45:17.760" v="8128" actId="207"/>
          <ac:spMkLst>
            <pc:docMk/>
            <pc:sldMk cId="3039420208" sldId="663"/>
            <ac:spMk id="7" creationId="{00000000-0000-0000-0000-000000000000}"/>
          </ac:spMkLst>
        </pc:spChg>
      </pc:sldChg>
      <pc:sldChg chg="add del">
        <pc:chgData name="Grigoris Pavlou" userId="c1dd6e97-baca-40eb-bebe-8a180ad9c0ec" providerId="ADAL" clId="{3F572736-5B9C-42A0-B963-1266AEE50A40}" dt="2023-02-10T08:05:50.166" v="8979" actId="47"/>
        <pc:sldMkLst>
          <pc:docMk/>
          <pc:sldMk cId="2815069996" sldId="665"/>
        </pc:sldMkLst>
      </pc:sldChg>
      <pc:sldMasterChg chg="delSldLayout">
        <pc:chgData name="Grigoris Pavlou" userId="c1dd6e97-baca-40eb-bebe-8a180ad9c0ec" providerId="ADAL" clId="{3F572736-5B9C-42A0-B963-1266AEE50A40}" dt="2023-02-10T08:05:50.166" v="8979" actId="47"/>
        <pc:sldMasterMkLst>
          <pc:docMk/>
          <pc:sldMasterMk cId="417702549" sldId="2147483648"/>
        </pc:sldMasterMkLst>
        <pc:sldLayoutChg chg="del">
          <pc:chgData name="Grigoris Pavlou" userId="c1dd6e97-baca-40eb-bebe-8a180ad9c0ec" providerId="ADAL" clId="{3F572736-5B9C-42A0-B963-1266AEE50A40}" dt="2023-02-06T07:44:49.747" v="2345" actId="47"/>
          <pc:sldLayoutMkLst>
            <pc:docMk/>
            <pc:sldMasterMk cId="417702549" sldId="2147483648"/>
            <pc:sldLayoutMk cId="2724822769" sldId="2147483660"/>
          </pc:sldLayoutMkLst>
        </pc:sldLayoutChg>
        <pc:sldLayoutChg chg="del">
          <pc:chgData name="Grigoris Pavlou" userId="c1dd6e97-baca-40eb-bebe-8a180ad9c0ec" providerId="ADAL" clId="{3F572736-5B9C-42A0-B963-1266AEE50A40}" dt="2023-02-10T08:05:50.166" v="8979" actId="47"/>
          <pc:sldLayoutMkLst>
            <pc:docMk/>
            <pc:sldMasterMk cId="417702549" sldId="2147483648"/>
            <pc:sldLayoutMk cId="1934039012" sldId="2147483661"/>
          </pc:sldLayoutMkLst>
        </pc:sldLayoutChg>
        <pc:sldLayoutChg chg="del">
          <pc:chgData name="Grigoris Pavlou" userId="c1dd6e97-baca-40eb-bebe-8a180ad9c0ec" providerId="ADAL" clId="{3F572736-5B9C-42A0-B963-1266AEE50A40}" dt="2023-02-03T08:44:33.369" v="389" actId="47"/>
          <pc:sldLayoutMkLst>
            <pc:docMk/>
            <pc:sldMasterMk cId="417702549" sldId="2147483648"/>
            <pc:sldLayoutMk cId="1679382230" sldId="2147483664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Data_&#931;&#965;&#956;&#956;&#945;&#967;&#943;&#945;_HOREC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employment_na_all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vat_rate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vat_rate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vat_rate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https://iobe2020.sharepoint.com/sites/Spirits_2020/Shared%20Documents/Spirits_2022/&#934;&#949;&#946;&#961;&#959;&#965;&#940;&#961;&#953;&#959;&#962;%202023/vat_rates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https://iobe2020.sharepoint.com/sites/Spirits_2020/Shared%20Documents/Spirits_2022/&#934;&#949;&#946;&#961;&#959;&#965;&#940;&#961;&#953;&#959;&#962;%202023/vat_rates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https://iobe2020.sharepoint.com/sites/Spirits_2020/Shared%20Documents/Spirits_2022/&#934;&#949;&#946;&#961;&#959;&#965;&#940;&#961;&#953;&#959;&#962;%202023/vat_rates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Excise%20dutie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Prices_eurostat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&#956;&#953;&#963;&#952;&#974;&#963;&#949;&#953;&#962;%20&#949;&#960;&#945;&#947;&#947;&#949;&#955;&#956;&#945;&#964;&#953;&#954;&#974;&#957;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Data_&#931;&#965;&#956;&#956;&#945;&#967;&#943;&#945;_HOREC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A0199_DKT08_DT_QQ_03_2022_01_F_GR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rpav\IOBE\Spirits_2020%20-%20Spirits_2022\&#934;&#949;&#946;&#961;&#959;&#965;&#940;&#961;&#953;&#959;&#962;%202023\&#932;&#953;&#956;&#941;&#962;%20&#951;&#955;&#949;&#954;&#964;&#961;&#953;&#963;&#956;&#959;&#973;%20&#945;&#957;&#940;%20&#954;&#945;&#964;&#951;&#947;&#959;&#961;&#943;&#945;%20&#917;&#955;&#955;&#940;&#948;&#945;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rpav\IOBE\Spirits_2020%20-%20Spirits_2022\&#934;&#949;&#946;&#961;&#959;&#965;&#940;&#961;&#953;&#959;&#962;%202023\&#932;&#953;&#956;&#941;&#962;%20&#951;&#955;&#949;&#954;&#964;&#961;&#953;&#963;&#956;&#959;&#973;%20&#945;&#957;&#940;%20&#954;&#945;&#964;&#951;&#947;&#959;&#961;&#943;&#945;%20&#917;&#955;&#955;&#940;&#948;&#945;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VAT%20reduction%20impact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VAT%20reduction%20impact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Data_&#931;&#965;&#956;&#956;&#945;&#967;&#943;&#945;_HOREC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Data_&#931;&#965;&#956;&#956;&#945;&#967;&#943;&#945;_HOREC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&#964;&#959;&#965;&#961;&#953;&#963;&#964;&#953;&#954;&#941;&#962;%20&#948;&#945;&#960;&#940;&#957;&#949;&#962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National%20Accoun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National%20Accoun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National%20Accoun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iobe2020.sharepoint.com/sites/Spirits_2020/Shared%20Documents/Spirits_2022/&#934;&#949;&#946;&#961;&#959;&#965;&#940;&#961;&#953;&#959;&#962;%202023/employment_na_all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Αριθμός επιχειρήσεων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'Συμμαχία_national accounts'!$A$5</c:f>
              <c:strCache>
                <c:ptCount val="1"/>
                <c:pt idx="0">
                  <c:v>Καταλύματα</c:v>
                </c:pt>
              </c:strCache>
            </c:strRef>
          </c:tx>
          <c:spPr>
            <a:solidFill>
              <a:schemeClr val="accent6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'Συμμαχία_national accounts'!$K$3:$N$3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'Συμμαχία_national accounts'!$K$5:$N$5</c:f>
              <c:numCache>
                <c:formatCode>_-* #,##0_-;\-* #,##0_-;_-* "-"??_-;_-@_-</c:formatCode>
                <c:ptCount val="4"/>
                <c:pt idx="0">
                  <c:v>29574</c:v>
                </c:pt>
                <c:pt idx="1">
                  <c:v>28017</c:v>
                </c:pt>
                <c:pt idx="2">
                  <c:v>28712.183536825523</c:v>
                </c:pt>
                <c:pt idx="3">
                  <c:v>29407.367073651047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38-411F-BE6C-C57CD1400511}"/>
            </c:ext>
          </c:extLst>
        </c:ser>
        <c:ser>
          <c:idx val="1"/>
          <c:order val="1"/>
          <c:tx>
            <c:strRef>
              <c:f>'Συμμαχία_national accounts'!$A$6</c:f>
              <c:strCache>
                <c:ptCount val="1"/>
                <c:pt idx="0">
                  <c:v>Εστίαση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'Συμμαχία_national accounts'!$K$3:$N$3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'Συμμαχία_national accounts'!$K$6:$N$6</c:f>
              <c:numCache>
                <c:formatCode>_-* #,##0_-;\-* #,##0_-;_-* "-"??_-;_-@_-</c:formatCode>
                <c:ptCount val="4"/>
                <c:pt idx="0">
                  <c:v>79570</c:v>
                </c:pt>
                <c:pt idx="1">
                  <c:v>76082</c:v>
                </c:pt>
                <c:pt idx="2">
                  <c:v>77969.816463174473</c:v>
                </c:pt>
                <c:pt idx="3">
                  <c:v>79857.632926348946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38-411F-BE6C-C57CD14005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134087215"/>
        <c:axId val="1134090127"/>
      </c:barChart>
      <c:lineChart>
        <c:grouping val="standard"/>
        <c:varyColors val="0"/>
        <c:ser>
          <c:idx val="2"/>
          <c:order val="2"/>
          <c:tx>
            <c:strRef>
              <c:f>'Συμμαχία_national accounts'!$A$7</c:f>
              <c:strCache>
                <c:ptCount val="1"/>
                <c:pt idx="0">
                  <c:v>Σύνολο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shade val="65000"/>
                </a:schemeClr>
              </a:solidFill>
              <a:ln w="9525">
                <a:solidFill>
                  <a:schemeClr val="accent6">
                    <a:shade val="65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'Συμμαχία_national accounts'!$K$3:$N$3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'Συμμαχία_national accounts'!$K$7:$N$7</c:f>
              <c:numCache>
                <c:formatCode>_-* #,##0_-;\-* #,##0_-;_-* "-"??_-;_-@_-</c:formatCode>
                <c:ptCount val="4"/>
                <c:pt idx="0">
                  <c:v>109144</c:v>
                </c:pt>
                <c:pt idx="1">
                  <c:v>104099</c:v>
                </c:pt>
                <c:pt idx="2">
                  <c:v>106682</c:v>
                </c:pt>
                <c:pt idx="3">
                  <c:v>109265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538-411F-BE6C-C57CD14005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4087215"/>
        <c:axId val="1134090127"/>
      </c:lineChart>
      <c:catAx>
        <c:axId val="1134087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090127"/>
        <c:crosses val="autoZero"/>
        <c:auto val="1"/>
        <c:lblAlgn val="ctr"/>
        <c:lblOffset val="100"/>
        <c:noMultiLvlLbl val="0"/>
      </c:catAx>
      <c:valAx>
        <c:axId val="113409012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αριθμός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087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Εστίαση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na!$AD$54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50D-4449-8FDE-E7231CAE390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na!$AB$55:$AB$82</c:f>
              <c:strCache>
                <c:ptCount val="28"/>
                <c:pt idx="0">
                  <c:v>Ελλάδα</c:v>
                </c:pt>
                <c:pt idx="1">
                  <c:v>Κύπρος</c:v>
                </c:pt>
                <c:pt idx="2">
                  <c:v>Ισπανία</c:v>
                </c:pt>
                <c:pt idx="3">
                  <c:v>Ιταλία</c:v>
                </c:pt>
                <c:pt idx="4">
                  <c:v>Πορτογαλία</c:v>
                </c:pt>
                <c:pt idx="5">
                  <c:v>Ιρλανδία</c:v>
                </c:pt>
                <c:pt idx="6">
                  <c:v>Κροατία</c:v>
                </c:pt>
                <c:pt idx="7">
                  <c:v>Μάλτα</c:v>
                </c:pt>
                <c:pt idx="8">
                  <c:v>Αυστρία</c:v>
                </c:pt>
                <c:pt idx="9">
                  <c:v>Λουξεμβούργο</c:v>
                </c:pt>
                <c:pt idx="10">
                  <c:v>Δανία</c:v>
                </c:pt>
                <c:pt idx="11">
                  <c:v>Ολλανδία</c:v>
                </c:pt>
                <c:pt idx="12">
                  <c:v>EE27</c:v>
                </c:pt>
                <c:pt idx="13">
                  <c:v>Γαλλία</c:v>
                </c:pt>
                <c:pt idx="14">
                  <c:v>Σλοβακία</c:v>
                </c:pt>
                <c:pt idx="15">
                  <c:v>Ουγγαρία</c:v>
                </c:pt>
                <c:pt idx="16">
                  <c:v>Φινλανδία</c:v>
                </c:pt>
                <c:pt idx="17">
                  <c:v>Γερμανία</c:v>
                </c:pt>
                <c:pt idx="18">
                  <c:v>Σλοβενία</c:v>
                </c:pt>
                <c:pt idx="19">
                  <c:v>Σουηδία</c:v>
                </c:pt>
                <c:pt idx="20">
                  <c:v>Βουλγαρία</c:v>
                </c:pt>
                <c:pt idx="21">
                  <c:v>Εσθονία</c:v>
                </c:pt>
                <c:pt idx="22">
                  <c:v>Βέλγιο</c:v>
                </c:pt>
                <c:pt idx="23">
                  <c:v>Τσεχία</c:v>
                </c:pt>
                <c:pt idx="24">
                  <c:v>Λετονία</c:v>
                </c:pt>
                <c:pt idx="25">
                  <c:v>Λιθουανία</c:v>
                </c:pt>
                <c:pt idx="26">
                  <c:v>Ρουμανία</c:v>
                </c:pt>
                <c:pt idx="27">
                  <c:v>Πολωνία</c:v>
                </c:pt>
              </c:strCache>
            </c:strRef>
          </c:cat>
          <c:val>
            <c:numRef>
              <c:f>na!$AD$55:$AD$82</c:f>
              <c:numCache>
                <c:formatCode>_-* #,##0.0_-;\-* #,##0.0_-;_-* "-"??_-;_-@_-</c:formatCode>
                <c:ptCount val="28"/>
                <c:pt idx="0">
                  <c:v>9.9713561552392704</c:v>
                </c:pt>
                <c:pt idx="1">
                  <c:v>6.275781711103698</c:v>
                </c:pt>
                <c:pt idx="2">
                  <c:v>5.518901999792833</c:v>
                </c:pt>
                <c:pt idx="3">
                  <c:v>4.8251124677596406</c:v>
                </c:pt>
                <c:pt idx="4">
                  <c:v>4.8046825986506621</c:v>
                </c:pt>
                <c:pt idx="5">
                  <c:v>4.370275821737434</c:v>
                </c:pt>
                <c:pt idx="6">
                  <c:v>4.2464450874656583</c:v>
                </c:pt>
                <c:pt idx="7">
                  <c:v>4.0301134873965303</c:v>
                </c:pt>
                <c:pt idx="8">
                  <c:v>3.8362180009029134</c:v>
                </c:pt>
                <c:pt idx="9">
                  <c:v>3.6261039041276693</c:v>
                </c:pt>
                <c:pt idx="10">
                  <c:v>3.4900492482924039</c:v>
                </c:pt>
                <c:pt idx="11">
                  <c:v>3.4816447296602604</c:v>
                </c:pt>
                <c:pt idx="12">
                  <c:v>3.46604344681479</c:v>
                </c:pt>
                <c:pt idx="13">
                  <c:v>3.270338944810768</c:v>
                </c:pt>
                <c:pt idx="14">
                  <c:v>2.9398660584512872</c:v>
                </c:pt>
                <c:pt idx="15">
                  <c:v>2.8126939561985731</c:v>
                </c:pt>
                <c:pt idx="16">
                  <c:v>2.6068452997607334</c:v>
                </c:pt>
                <c:pt idx="17">
                  <c:v>2.5947466552925276</c:v>
                </c:pt>
                <c:pt idx="18">
                  <c:v>2.5272753640672345</c:v>
                </c:pt>
                <c:pt idx="19">
                  <c:v>2.4804661141608344</c:v>
                </c:pt>
                <c:pt idx="20">
                  <c:v>2.4711394940072986</c:v>
                </c:pt>
                <c:pt idx="21">
                  <c:v>2.4332652272350765</c:v>
                </c:pt>
                <c:pt idx="22">
                  <c:v>2.4073083130880533</c:v>
                </c:pt>
                <c:pt idx="23">
                  <c:v>2.3596142201087398</c:v>
                </c:pt>
                <c:pt idx="24">
                  <c:v>2.3173989251753926</c:v>
                </c:pt>
                <c:pt idx="25">
                  <c:v>2.0213081920211295</c:v>
                </c:pt>
                <c:pt idx="26">
                  <c:v>1.8409014306493374</c:v>
                </c:pt>
                <c:pt idx="27">
                  <c:v>1.5178747641565289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C0-4807-B188-584C542862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0488608"/>
        <c:axId val="620490688"/>
      </c:barChart>
      <c:lineChart>
        <c:grouping val="standard"/>
        <c:varyColors val="0"/>
        <c:ser>
          <c:idx val="0"/>
          <c:order val="0"/>
          <c:tx>
            <c:strRef>
              <c:f>na!$AC$54</c:f>
              <c:strCache>
                <c:ptCount val="1"/>
                <c:pt idx="0">
                  <c:v>2010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tint val="77000"/>
                </a:schemeClr>
              </a:solidFill>
              <a:ln w="9525">
                <a:solidFill>
                  <a:schemeClr val="accent6">
                    <a:tint val="77000"/>
                  </a:schemeClr>
                </a:solidFill>
              </a:ln>
              <a:effectLst/>
            </c:spPr>
          </c:marker>
          <c:cat>
            <c:strRef>
              <c:f>na!$AB$55:$AB$82</c:f>
              <c:strCache>
                <c:ptCount val="28"/>
                <c:pt idx="0">
                  <c:v>Ελλάδα</c:v>
                </c:pt>
                <c:pt idx="1">
                  <c:v>Κύπρος</c:v>
                </c:pt>
                <c:pt idx="2">
                  <c:v>Ισπανία</c:v>
                </c:pt>
                <c:pt idx="3">
                  <c:v>Ιταλία</c:v>
                </c:pt>
                <c:pt idx="4">
                  <c:v>Πορτογαλία</c:v>
                </c:pt>
                <c:pt idx="5">
                  <c:v>Ιρλανδία</c:v>
                </c:pt>
                <c:pt idx="6">
                  <c:v>Κροατία</c:v>
                </c:pt>
                <c:pt idx="7">
                  <c:v>Μάλτα</c:v>
                </c:pt>
                <c:pt idx="8">
                  <c:v>Αυστρία</c:v>
                </c:pt>
                <c:pt idx="9">
                  <c:v>Λουξεμβούργο</c:v>
                </c:pt>
                <c:pt idx="10">
                  <c:v>Δανία</c:v>
                </c:pt>
                <c:pt idx="11">
                  <c:v>Ολλανδία</c:v>
                </c:pt>
                <c:pt idx="12">
                  <c:v>EE27</c:v>
                </c:pt>
                <c:pt idx="13">
                  <c:v>Γαλλία</c:v>
                </c:pt>
                <c:pt idx="14">
                  <c:v>Σλοβακία</c:v>
                </c:pt>
                <c:pt idx="15">
                  <c:v>Ουγγαρία</c:v>
                </c:pt>
                <c:pt idx="16">
                  <c:v>Φινλανδία</c:v>
                </c:pt>
                <c:pt idx="17">
                  <c:v>Γερμανία</c:v>
                </c:pt>
                <c:pt idx="18">
                  <c:v>Σλοβενία</c:v>
                </c:pt>
                <c:pt idx="19">
                  <c:v>Σουηδία</c:v>
                </c:pt>
                <c:pt idx="20">
                  <c:v>Βουλγαρία</c:v>
                </c:pt>
                <c:pt idx="21">
                  <c:v>Εσθονία</c:v>
                </c:pt>
                <c:pt idx="22">
                  <c:v>Βέλγιο</c:v>
                </c:pt>
                <c:pt idx="23">
                  <c:v>Τσεχία</c:v>
                </c:pt>
                <c:pt idx="24">
                  <c:v>Λετονία</c:v>
                </c:pt>
                <c:pt idx="25">
                  <c:v>Λιθουανία</c:v>
                </c:pt>
                <c:pt idx="26">
                  <c:v>Ρουμανία</c:v>
                </c:pt>
                <c:pt idx="27">
                  <c:v>Πολωνία</c:v>
                </c:pt>
              </c:strCache>
            </c:strRef>
          </c:cat>
          <c:val>
            <c:numRef>
              <c:f>na!$AC$55:$AC$82</c:f>
              <c:numCache>
                <c:formatCode>_-* #,##0.0_-;\-* #,##0.0_-;_-* "-"??_-;_-@_-</c:formatCode>
                <c:ptCount val="28"/>
                <c:pt idx="0">
                  <c:v>6.0284524839135214</c:v>
                </c:pt>
                <c:pt idx="1">
                  <c:v>5.9216803190407692</c:v>
                </c:pt>
                <c:pt idx="2">
                  <c:v>5.3086653252702867</c:v>
                </c:pt>
                <c:pt idx="3">
                  <c:v>4.2304916513849271</c:v>
                </c:pt>
                <c:pt idx="4">
                  <c:v>4.56401873988339</c:v>
                </c:pt>
                <c:pt idx="5">
                  <c:v>4.2110129432504255</c:v>
                </c:pt>
                <c:pt idx="6">
                  <c:v>4.5919643803514738</c:v>
                </c:pt>
                <c:pt idx="7">
                  <c:v>2.4193548387096775</c:v>
                </c:pt>
                <c:pt idx="8">
                  <c:v>4.2302099671812687</c:v>
                </c:pt>
                <c:pt idx="9">
                  <c:v>3.2588713720684086</c:v>
                </c:pt>
                <c:pt idx="10">
                  <c:v>2.8263259312464561</c:v>
                </c:pt>
                <c:pt idx="11">
                  <c:v>3.0871669158795934</c:v>
                </c:pt>
                <c:pt idx="12">
                  <c:v>3.3203212904212243</c:v>
                </c:pt>
                <c:pt idx="13">
                  <c:v>3.1173379736514648</c:v>
                </c:pt>
                <c:pt idx="14">
                  <c:v>2.3196971590156279</c:v>
                </c:pt>
                <c:pt idx="15">
                  <c:v>3.0846757338214608</c:v>
                </c:pt>
                <c:pt idx="16">
                  <c:v>2.4023214583720396</c:v>
                </c:pt>
                <c:pt idx="17">
                  <c:v>2.8346118737812129</c:v>
                </c:pt>
                <c:pt idx="18">
                  <c:v>2.5730555621174283</c:v>
                </c:pt>
                <c:pt idx="19">
                  <c:v>2.4073578563917679</c:v>
                </c:pt>
                <c:pt idx="20">
                  <c:v>3.3658452178979092</c:v>
                </c:pt>
                <c:pt idx="21">
                  <c:v>2.0433240880525227</c:v>
                </c:pt>
                <c:pt idx="22">
                  <c:v>2.8963116095218178</c:v>
                </c:pt>
                <c:pt idx="23">
                  <c:v>2.9976966767039048</c:v>
                </c:pt>
                <c:pt idx="24">
                  <c:v>2.2034364615181472</c:v>
                </c:pt>
                <c:pt idx="25">
                  <c:v>0</c:v>
                </c:pt>
                <c:pt idx="26">
                  <c:v>1.3286274521297239</c:v>
                </c:pt>
                <c:pt idx="27">
                  <c:v>1.6189825354172034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C0-4807-B188-584C542862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0488608"/>
        <c:axId val="620490688"/>
      </c:lineChart>
      <c:catAx>
        <c:axId val="62048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490688"/>
        <c:crosses val="autoZero"/>
        <c:auto val="1"/>
        <c:lblAlgn val="ctr"/>
        <c:lblOffset val="100"/>
        <c:noMultiLvlLbl val="0"/>
      </c:catAx>
      <c:valAx>
        <c:axId val="6204906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</a:t>
                </a:r>
                <a:r>
                  <a:rPr lang="el-GR"/>
                  <a:t>εργατικού</a:t>
                </a:r>
                <a:r>
                  <a:rPr lang="el-GR" baseline="0"/>
                  <a:t> δυναμικού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-* #,##0.0_-;\-* #,##0.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488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ΦΠΑ στην εστίαση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Ελλάδα!$F$13</c:f>
              <c:strCache>
                <c:ptCount val="1"/>
                <c:pt idx="0">
                  <c:v>ΦΠΑ εστίαση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ash"/>
            <c:size val="20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Ελλάδα!$G$12:$O$12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2010</c:v>
                </c:pt>
                <c:pt idx="3">
                  <c:v>2010</c:v>
                </c:pt>
                <c:pt idx="4">
                  <c:v>2013</c:v>
                </c:pt>
                <c:pt idx="5">
                  <c:v>2015</c:v>
                </c:pt>
                <c:pt idx="6">
                  <c:v>2016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Ελλάδα!$G$13:$O$13</c:f>
              <c:numCache>
                <c:formatCode>0%</c:formatCode>
                <c:ptCount val="9"/>
                <c:pt idx="0">
                  <c:v>0.18</c:v>
                </c:pt>
                <c:pt idx="1">
                  <c:v>0.19</c:v>
                </c:pt>
                <c:pt idx="2">
                  <c:v>0.21</c:v>
                </c:pt>
                <c:pt idx="3">
                  <c:v>0.23</c:v>
                </c:pt>
                <c:pt idx="4">
                  <c:v>0.13</c:v>
                </c:pt>
                <c:pt idx="5">
                  <c:v>0.23</c:v>
                </c:pt>
                <c:pt idx="6">
                  <c:v>0.24</c:v>
                </c:pt>
                <c:pt idx="7">
                  <c:v>0.13</c:v>
                </c:pt>
                <c:pt idx="8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8AE-4A3A-A6DD-5B46709845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7824447"/>
        <c:axId val="257822367"/>
      </c:lineChart>
      <c:catAx>
        <c:axId val="2578244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822367"/>
        <c:crosses val="autoZero"/>
        <c:auto val="1"/>
        <c:lblAlgn val="ctr"/>
        <c:lblOffset val="100"/>
        <c:noMultiLvlLbl val="0"/>
      </c:catAx>
      <c:valAx>
        <c:axId val="25782236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824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ΦΠΑ καταλυμάτων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888559709094173"/>
          <c:y val="0.15602446052491889"/>
          <c:w val="0.79663038990045854"/>
          <c:h val="0.60637479335025501"/>
        </c:manualLayout>
      </c:layout>
      <c:lineChart>
        <c:grouping val="standard"/>
        <c:varyColors val="0"/>
        <c:ser>
          <c:idx val="0"/>
          <c:order val="0"/>
          <c:tx>
            <c:strRef>
              <c:f>Ελλάδα!$F$71</c:f>
              <c:strCache>
                <c:ptCount val="1"/>
                <c:pt idx="0">
                  <c:v>ΦΠΑ καταλυμάτων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dash"/>
            <c:size val="20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Ελλάδα!$G$69:$Q$70</c:f>
              <c:multiLvlStrCache>
                <c:ptCount val="11"/>
                <c:lvl>
                  <c:pt idx="0">
                    <c:v>Ιαν-04</c:v>
                  </c:pt>
                  <c:pt idx="1">
                    <c:v>Απρ-05</c:v>
                  </c:pt>
                  <c:pt idx="2">
                    <c:v>Μαρ-10</c:v>
                  </c:pt>
                  <c:pt idx="3">
                    <c:v>Ιουλ-10</c:v>
                  </c:pt>
                  <c:pt idx="4">
                    <c:v>Νοε-11</c:v>
                  </c:pt>
                  <c:pt idx="5">
                    <c:v>Αυγ-13</c:v>
                  </c:pt>
                  <c:pt idx="6">
                    <c:v>Ιουλ-15</c:v>
                  </c:pt>
                  <c:pt idx="7">
                    <c:v>Οκτ-15</c:v>
                  </c:pt>
                  <c:pt idx="8">
                    <c:v>Ιουν-16</c:v>
                  </c:pt>
                  <c:pt idx="9">
                    <c:v>Μαϊ-19</c:v>
                  </c:pt>
                  <c:pt idx="10">
                    <c:v>Ιουν-20</c:v>
                  </c:pt>
                </c:lvl>
                <c:lvl>
                  <c:pt idx="0">
                    <c:v>2004</c:v>
                  </c:pt>
                  <c:pt idx="1">
                    <c:v>2005</c:v>
                  </c:pt>
                  <c:pt idx="2">
                    <c:v>2010</c:v>
                  </c:pt>
                  <c:pt idx="4">
                    <c:v>2011</c:v>
                  </c:pt>
                  <c:pt idx="5">
                    <c:v>2013</c:v>
                  </c:pt>
                  <c:pt idx="6">
                    <c:v>2015</c:v>
                  </c:pt>
                  <c:pt idx="8">
                    <c:v>2016</c:v>
                  </c:pt>
                  <c:pt idx="9">
                    <c:v>2019</c:v>
                  </c:pt>
                  <c:pt idx="10">
                    <c:v>2020</c:v>
                  </c:pt>
                </c:lvl>
              </c:multiLvlStrCache>
            </c:multiLvlStrRef>
          </c:cat>
          <c:val>
            <c:numRef>
              <c:f>Ελλάδα!$G$71:$Q$71</c:f>
              <c:numCache>
                <c:formatCode>0.0%</c:formatCode>
                <c:ptCount val="11"/>
                <c:pt idx="0">
                  <c:v>0.08</c:v>
                </c:pt>
                <c:pt idx="1">
                  <c:v>0.09</c:v>
                </c:pt>
                <c:pt idx="2">
                  <c:v>0.1</c:v>
                </c:pt>
                <c:pt idx="3">
                  <c:v>0.11</c:v>
                </c:pt>
                <c:pt idx="4">
                  <c:v>0.13</c:v>
                </c:pt>
                <c:pt idx="5">
                  <c:v>6.5000000000000002E-2</c:v>
                </c:pt>
                <c:pt idx="6">
                  <c:v>0.06</c:v>
                </c:pt>
                <c:pt idx="7" formatCode="0%">
                  <c:v>0.13</c:v>
                </c:pt>
                <c:pt idx="8">
                  <c:v>0.13</c:v>
                </c:pt>
                <c:pt idx="9">
                  <c:v>0.13</c:v>
                </c:pt>
                <c:pt idx="10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38-4AF2-8B22-09A66894F2E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57824447"/>
        <c:axId val="257822367"/>
      </c:lineChart>
      <c:catAx>
        <c:axId val="2578244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822367"/>
        <c:crosses val="autoZero"/>
        <c:auto val="1"/>
        <c:lblAlgn val="ctr"/>
        <c:lblOffset val="100"/>
        <c:noMultiLvlLbl val="0"/>
      </c:catAx>
      <c:valAx>
        <c:axId val="25782236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824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6"/>
          <c:order val="0"/>
          <c:tx>
            <c:strRef>
              <c:f>Έσοδα!$D$12</c:f>
              <c:strCache>
                <c:ptCount val="1"/>
                <c:pt idx="0">
                  <c:v>ΦΠΑ στην HORECA*</c:v>
                </c:pt>
              </c:strCache>
            </c:strRef>
          </c:tx>
          <c:spPr>
            <a:solidFill>
              <a:schemeClr val="accent6">
                <a:shade val="61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Έσοδα!$F$5:$I$5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Έσοδα!$F$12:$I$12</c:f>
              <c:numCache>
                <c:formatCode>_-* #,##0_-;\-* #,##0_-;_-* "-"??_-;_-@_-</c:formatCode>
                <c:ptCount val="4"/>
                <c:pt idx="0">
                  <c:v>2355259766.17132</c:v>
                </c:pt>
                <c:pt idx="1">
                  <c:v>1048701840.0171382</c:v>
                </c:pt>
                <c:pt idx="2">
                  <c:v>1539277939.5667326</c:v>
                </c:pt>
                <c:pt idx="3">
                  <c:v>2287645914.8000002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15-4E05-8C33-E54E3D44E8F4}"/>
            </c:ext>
          </c:extLst>
        </c:ser>
        <c:ser>
          <c:idx val="0"/>
          <c:order val="1"/>
          <c:tx>
            <c:strRef>
              <c:f>Έσοδα!$D$6</c:f>
              <c:strCache>
                <c:ptCount val="1"/>
                <c:pt idx="0">
                  <c:v>ΦΠΑ στην αιθυλική αλκοόλη</c:v>
                </c:pt>
              </c:strCache>
            </c:strRef>
          </c:tx>
          <c:spPr>
            <a:solidFill>
              <a:schemeClr val="accent6">
                <a:tint val="4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Έσοδα!$F$5:$I$5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Έσοδα!$F$6:$I$6</c:f>
              <c:numCache>
                <c:formatCode>_-* #,##0_-;\-* #,##0_-;_-* "-"??_-;_-@_-</c:formatCode>
                <c:ptCount val="4"/>
                <c:pt idx="0">
                  <c:v>255640881.06999996</c:v>
                </c:pt>
                <c:pt idx="1">
                  <c:v>181630469.14000005</c:v>
                </c:pt>
                <c:pt idx="2">
                  <c:v>247374466.23000002</c:v>
                </c:pt>
                <c:pt idx="3">
                  <c:v>280010759.60000002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15-4E05-8C33-E54E3D44E8F4}"/>
            </c:ext>
          </c:extLst>
        </c:ser>
        <c:ser>
          <c:idx val="1"/>
          <c:order val="2"/>
          <c:tx>
            <c:strRef>
              <c:f>Έσοδα!$D$7</c:f>
              <c:strCache>
                <c:ptCount val="1"/>
                <c:pt idx="0">
                  <c:v>ΕΦΚ αιθυλικής αλκοόλης και αλκοολούχων προϊόντων</c:v>
                </c:pt>
              </c:strCache>
            </c:strRef>
          </c:tx>
          <c:spPr>
            <a:solidFill>
              <a:schemeClr val="accent6">
                <a:tint val="6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Έσοδα!$F$5:$I$5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Έσοδα!$F$7:$I$7</c:f>
              <c:numCache>
                <c:formatCode>_-* #,##0_-;\-* #,##0_-;_-* "-"??_-;_-@_-</c:formatCode>
                <c:ptCount val="4"/>
                <c:pt idx="0">
                  <c:v>290510566.87</c:v>
                </c:pt>
                <c:pt idx="1">
                  <c:v>209054651.74000001</c:v>
                </c:pt>
                <c:pt idx="2">
                  <c:v>265856953.55000001</c:v>
                </c:pt>
                <c:pt idx="3">
                  <c:v>335382893.25999999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15-4E05-8C33-E54E3D44E8F4}"/>
            </c:ext>
          </c:extLst>
        </c:ser>
        <c:ser>
          <c:idx val="2"/>
          <c:order val="3"/>
          <c:tx>
            <c:strRef>
              <c:f>Έσοδα!$D$8</c:f>
              <c:strCache>
                <c:ptCount val="1"/>
                <c:pt idx="0">
                  <c:v>ΕΦΚ στη μπύρα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Έσοδα!$F$5:$I$5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Έσοδα!$F$8:$I$8</c:f>
              <c:numCache>
                <c:formatCode>_-* #,##0_-;\-* #,##0_-;_-* "-"??_-;_-@_-</c:formatCode>
                <c:ptCount val="4"/>
                <c:pt idx="0">
                  <c:v>197563304.16</c:v>
                </c:pt>
                <c:pt idx="1">
                  <c:v>153463495.97999999</c:v>
                </c:pt>
                <c:pt idx="2">
                  <c:v>170247647.46999997</c:v>
                </c:pt>
                <c:pt idx="3">
                  <c:v>189678128.91999999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15-4E05-8C33-E54E3D44E8F4}"/>
            </c:ext>
          </c:extLst>
        </c:ser>
        <c:ser>
          <c:idx val="3"/>
          <c:order val="4"/>
          <c:tx>
            <c:strRef>
              <c:f>Έσοδα!$D$9</c:f>
              <c:strCache>
                <c:ptCount val="1"/>
                <c:pt idx="0">
                  <c:v>ΕΦΚ στο κρασί</c:v>
                </c:pt>
              </c:strCache>
            </c:strRef>
          </c:tx>
          <c:spPr>
            <a:solidFill>
              <a:schemeClr val="accent6">
                <a:tint val="9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Έσοδα!$F$5:$I$5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Έσοδα!$F$9:$I$9</c:f>
              <c:numCache>
                <c:formatCode>_-* #,##0_-;\-* #,##0_-;_-* "-"??_-;_-@_-</c:formatCode>
                <c:ptCount val="4"/>
                <c:pt idx="0">
                  <c:v>4050184.1399999997</c:v>
                </c:pt>
                <c:pt idx="1">
                  <c:v>742495.91999999993</c:v>
                </c:pt>
                <c:pt idx="2">
                  <c:v>881214.45000000007</c:v>
                </c:pt>
                <c:pt idx="3">
                  <c:v>1172721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015-4E05-8C33-E54E3D44E8F4}"/>
            </c:ext>
          </c:extLst>
        </c:ser>
        <c:ser>
          <c:idx val="4"/>
          <c:order val="5"/>
          <c:tx>
            <c:strRef>
              <c:f>Έσοδα!$D$10</c:f>
              <c:strCache>
                <c:ptCount val="1"/>
                <c:pt idx="0">
                  <c:v>Φόρος κατανάλωσης στον καφέ</c:v>
                </c:pt>
              </c:strCache>
            </c:strRef>
          </c:tx>
          <c:spPr>
            <a:solidFill>
              <a:schemeClr val="accent6">
                <a:shade val="9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Έσοδα!$F$5:$I$5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Έσοδα!$F$10:$I$10</c:f>
              <c:numCache>
                <c:formatCode>_-* #,##0_-;\-* #,##0_-;_-* "-"??_-;_-@_-</c:formatCode>
                <c:ptCount val="4"/>
                <c:pt idx="0">
                  <c:v>135699831.38999999</c:v>
                </c:pt>
                <c:pt idx="1">
                  <c:v>127515290.99000001</c:v>
                </c:pt>
                <c:pt idx="2">
                  <c:v>136724327.53999999</c:v>
                </c:pt>
                <c:pt idx="3">
                  <c:v>136068191.48000002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15-4E05-8C33-E54E3D44E8F4}"/>
            </c:ext>
          </c:extLst>
        </c:ser>
        <c:ser>
          <c:idx val="5"/>
          <c:order val="6"/>
          <c:tx>
            <c:strRef>
              <c:f>Έσοδα!$D$11</c:f>
              <c:strCache>
                <c:ptCount val="1"/>
                <c:pt idx="0">
                  <c:v>Φόρος στη Διαμονή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Έσοδα!$F$5:$I$5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Έσοδα!$F$11:$I$11</c:f>
              <c:numCache>
                <c:formatCode>_-* #,##0_-;\-* #,##0_-;_-* "-"??_-;_-@_-</c:formatCode>
                <c:ptCount val="4"/>
                <c:pt idx="0">
                  <c:v>133568301.69999999</c:v>
                </c:pt>
                <c:pt idx="1">
                  <c:v>41904947.93</c:v>
                </c:pt>
                <c:pt idx="2">
                  <c:v>68904092.010000005</c:v>
                </c:pt>
                <c:pt idx="3">
                  <c:v>136768856.23000002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015-4E05-8C33-E54E3D44E8F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100"/>
        <c:axId val="1164601631"/>
        <c:axId val="1164599135"/>
      </c:barChart>
      <c:lineChart>
        <c:grouping val="standard"/>
        <c:varyColors val="0"/>
        <c:ser>
          <c:idx val="7"/>
          <c:order val="7"/>
          <c:tx>
            <c:strRef>
              <c:f>Έσοδα!$D$13</c:f>
              <c:strCache>
                <c:ptCount val="1"/>
                <c:pt idx="0">
                  <c:v>Σύνολο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shade val="45000"/>
                </a:schemeClr>
              </a:solidFill>
              <a:ln w="9525">
                <a:solidFill>
                  <a:schemeClr val="accent6">
                    <a:shade val="45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Έσοδα!$F$5:$I$5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Έσοδα!$F$13:$I$13</c:f>
              <c:numCache>
                <c:formatCode>_-* #,##0_-;\-* #,##0_-;_-* "-"??_-;_-@_-</c:formatCode>
                <c:ptCount val="4"/>
                <c:pt idx="0">
                  <c:v>3372292835.5013199</c:v>
                </c:pt>
                <c:pt idx="1">
                  <c:v>1763013191.7171383</c:v>
                </c:pt>
                <c:pt idx="2">
                  <c:v>2429266640.8167324</c:v>
                </c:pt>
                <c:pt idx="3">
                  <c:v>3366727465.29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015-4E05-8C33-E54E3D44E8F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64601631"/>
        <c:axId val="1164599135"/>
      </c:lineChart>
      <c:catAx>
        <c:axId val="1164601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4599135"/>
        <c:crosses val="autoZero"/>
        <c:auto val="1"/>
        <c:lblAlgn val="ctr"/>
        <c:lblOffset val="100"/>
        <c:noMultiLvlLbl val="0"/>
      </c:catAx>
      <c:valAx>
        <c:axId val="116459913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εκ. ευρώ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4601631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'Sheet2 (2)'!$B$8</c:f>
              <c:strCache>
                <c:ptCount val="1"/>
                <c:pt idx="0">
                  <c:v>Ξενοδοχεία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A6B-4136-B63E-4BC373EE56FD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'Sheet2 (2)'!$A$9:$A$15</c:f>
              <c:strCache>
                <c:ptCount val="7"/>
                <c:pt idx="0">
                  <c:v>Πορτογαλία</c:v>
                </c:pt>
                <c:pt idx="1">
                  <c:v>Μάλτα</c:v>
                </c:pt>
                <c:pt idx="2">
                  <c:v>Κύπρος</c:v>
                </c:pt>
                <c:pt idx="3">
                  <c:v>Ισπανία</c:v>
                </c:pt>
                <c:pt idx="4">
                  <c:v>Γαλλία</c:v>
                </c:pt>
                <c:pt idx="5">
                  <c:v>Ιταλία</c:v>
                </c:pt>
                <c:pt idx="6">
                  <c:v>Ελλάδα</c:v>
                </c:pt>
              </c:strCache>
            </c:strRef>
          </c:cat>
          <c:val>
            <c:numRef>
              <c:f>'Sheet2 (2)'!$B$9:$B$15</c:f>
              <c:numCache>
                <c:formatCode>_-* #,##0.0_-;\-* #,##0.0_-;_-* "-"??_-;_-@_-</c:formatCode>
                <c:ptCount val="7"/>
                <c:pt idx="0">
                  <c:v>6</c:v>
                </c:pt>
                <c:pt idx="1">
                  <c:v>7</c:v>
                </c:pt>
                <c:pt idx="2">
                  <c:v>9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6B-4136-B63E-4BC373EE56F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6"/>
        <c:axId val="410528368"/>
        <c:axId val="410523792"/>
      </c:barChart>
      <c:catAx>
        <c:axId val="410528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523792"/>
        <c:crosses val="autoZero"/>
        <c:auto val="1"/>
        <c:lblAlgn val="ctr"/>
        <c:lblOffset val="100"/>
        <c:noMultiLvlLbl val="0"/>
      </c:catAx>
      <c:valAx>
        <c:axId val="4105237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528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'Sheet2 (2)'!$F$8</c:f>
              <c:strCache>
                <c:ptCount val="1"/>
                <c:pt idx="0">
                  <c:v>Εστιατόρια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4DD-49BE-9FFF-BB7CD5B0D6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'Sheet2 (2)'!$E$9:$E$15</c:f>
              <c:strCache>
                <c:ptCount val="7"/>
                <c:pt idx="0">
                  <c:v>Κύπρος</c:v>
                </c:pt>
                <c:pt idx="1">
                  <c:v>Ισπανία</c:v>
                </c:pt>
                <c:pt idx="2">
                  <c:v>Γαλλία</c:v>
                </c:pt>
                <c:pt idx="3">
                  <c:v>Ιταλία</c:v>
                </c:pt>
                <c:pt idx="4">
                  <c:v>Ελλάδα</c:v>
                </c:pt>
                <c:pt idx="5">
                  <c:v>Πορτογαλία</c:v>
                </c:pt>
                <c:pt idx="6">
                  <c:v>Μάλτα</c:v>
                </c:pt>
              </c:strCache>
            </c:strRef>
          </c:cat>
          <c:val>
            <c:numRef>
              <c:f>'Sheet2 (2)'!$F$9:$F$15</c:f>
              <c:numCache>
                <c:formatCode>General</c:formatCode>
                <c:ptCount val="7"/>
                <c:pt idx="0">
                  <c:v>9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13</c:v>
                </c:pt>
                <c:pt idx="5">
                  <c:v>13</c:v>
                </c:pt>
                <c:pt idx="6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DD-49BE-9FFF-BB7CD5B0D61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6"/>
        <c:axId val="410528368"/>
        <c:axId val="410523792"/>
      </c:barChart>
      <c:catAx>
        <c:axId val="410528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523792"/>
        <c:crosses val="autoZero"/>
        <c:auto val="1"/>
        <c:lblAlgn val="ctr"/>
        <c:lblOffset val="100"/>
        <c:noMultiLvlLbl val="0"/>
      </c:catAx>
      <c:valAx>
        <c:axId val="4105237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528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'Sheet2 (2)'!$L$8</c:f>
              <c:strCache>
                <c:ptCount val="1"/>
                <c:pt idx="0">
                  <c:v>Μπαρ - Καφέ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71-48FC-B68A-DAB2C098F97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'Sheet2 (2)'!$K$9:$K$15</c:f>
              <c:strCache>
                <c:ptCount val="7"/>
                <c:pt idx="0">
                  <c:v>Ισπανία</c:v>
                </c:pt>
                <c:pt idx="1">
                  <c:v>Γαλλία</c:v>
                </c:pt>
                <c:pt idx="2">
                  <c:v>Ιταλία</c:v>
                </c:pt>
                <c:pt idx="3">
                  <c:v>Μάλτα</c:v>
                </c:pt>
                <c:pt idx="4">
                  <c:v>Κύπρος*</c:v>
                </c:pt>
                <c:pt idx="5">
                  <c:v>Πορτογαλία</c:v>
                </c:pt>
                <c:pt idx="6">
                  <c:v>Ελλάδα</c:v>
                </c:pt>
              </c:strCache>
            </c:strRef>
          </c:cat>
          <c:val>
            <c:numRef>
              <c:f>'Sheet2 (2)'!$L$9:$L$15</c:f>
              <c:numCache>
                <c:formatCode>_-* #,##0_-;\-* #,##0_-;_-* "-"??_-;_-@_-</c:formatCode>
                <c:ptCount val="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18</c:v>
                </c:pt>
                <c:pt idx="4">
                  <c:v>19</c:v>
                </c:pt>
                <c:pt idx="5">
                  <c:v>23</c:v>
                </c:pt>
                <c:pt idx="6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71-48FC-B68A-DAB2C098F97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6"/>
        <c:axId val="410528368"/>
        <c:axId val="410523792"/>
      </c:barChart>
      <c:catAx>
        <c:axId val="410528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523792"/>
        <c:crosses val="autoZero"/>
        <c:auto val="1"/>
        <c:lblAlgn val="ctr"/>
        <c:lblOffset val="100"/>
        <c:noMultiLvlLbl val="0"/>
      </c:catAx>
      <c:valAx>
        <c:axId val="4105237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528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97373398178169"/>
          <c:y val="4.0866050856081505E-2"/>
          <c:w val="0.7654365446966187"/>
          <c:h val="0.857560261746775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Excise_EU!$P$20</c:f>
              <c:strCache>
                <c:ptCount val="1"/>
                <c:pt idx="0">
                  <c:v>ΕΦΚ (€/100 λίτρα αιθυλικής αλκοόλης) Αλκοολούχα ποτά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3CA-47B9-BCFF-5D1AACFF00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Excise_EU!$O$21:$O$27</c:f>
              <c:strCache>
                <c:ptCount val="7"/>
                <c:pt idx="0">
                  <c:v>Κύπρος</c:v>
                </c:pt>
                <c:pt idx="1">
                  <c:v>Ισπανία</c:v>
                </c:pt>
                <c:pt idx="2">
                  <c:v>Ιταλία</c:v>
                </c:pt>
                <c:pt idx="3">
                  <c:v>Μάλτα</c:v>
                </c:pt>
                <c:pt idx="4">
                  <c:v>Πορτογαλία</c:v>
                </c:pt>
                <c:pt idx="5">
                  <c:v>Γαλλία</c:v>
                </c:pt>
                <c:pt idx="6">
                  <c:v>Ελλάδα</c:v>
                </c:pt>
              </c:strCache>
            </c:strRef>
          </c:cat>
          <c:val>
            <c:numRef>
              <c:f>Excise_EU!$P$21:$P$27</c:f>
              <c:numCache>
                <c:formatCode>0</c:formatCode>
                <c:ptCount val="7"/>
                <c:pt idx="0" formatCode="#,##0">
                  <c:v>957</c:v>
                </c:pt>
                <c:pt idx="1">
                  <c:v>958.94</c:v>
                </c:pt>
                <c:pt idx="2" formatCode="#,##0">
                  <c:v>1035.52</c:v>
                </c:pt>
                <c:pt idx="3" formatCode="#,##0">
                  <c:v>1360</c:v>
                </c:pt>
                <c:pt idx="4" formatCode="#,##0">
                  <c:v>1387</c:v>
                </c:pt>
                <c:pt idx="5" formatCode="#,##0">
                  <c:v>1806</c:v>
                </c:pt>
                <c:pt idx="6" formatCode="#,##0">
                  <c:v>2550.35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CA-47B9-BCFF-5D1AACFF00C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4"/>
        <c:axId val="195010224"/>
        <c:axId val="279491088"/>
      </c:barChart>
      <c:catAx>
        <c:axId val="195010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9491088"/>
        <c:crosses val="autoZero"/>
        <c:auto val="1"/>
        <c:lblAlgn val="ctr"/>
        <c:lblOffset val="100"/>
        <c:noMultiLvlLbl val="0"/>
      </c:catAx>
      <c:valAx>
        <c:axId val="279491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ευρώ / 100 λίτρα αιθυλικής αλκοόλης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010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Μεταβολή ΔΤΚ (Ιαν 2021 - Δεκ 2022)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[Prices_eurostat.xlsx]Data!$AA$59</c:f>
              <c:strCache>
                <c:ptCount val="1"/>
                <c:pt idx="0">
                  <c:v>Ελλάδα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FB6-43E2-9991-F7B19F2E8F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[Prices_eurostat.xlsx]Data!$Z$60:$Z$66</c:f>
              <c:strCache>
                <c:ptCount val="7"/>
                <c:pt idx="0">
                  <c:v>Γενικός Πληθωρισμός</c:v>
                </c:pt>
                <c:pt idx="1">
                  <c:v>Φαγητό</c:v>
                </c:pt>
                <c:pt idx="2">
                  <c:v>Καφές</c:v>
                </c:pt>
                <c:pt idx="3">
                  <c:v>Αναψυκτικά</c:v>
                </c:pt>
                <c:pt idx="4">
                  <c:v>Αλκοολούχα</c:v>
                </c:pt>
                <c:pt idx="5">
                  <c:v>Ηλεκτρισμός</c:v>
                </c:pt>
                <c:pt idx="6">
                  <c:v>Εστίαση και Ξενοδοχεία</c:v>
                </c:pt>
              </c:strCache>
            </c:strRef>
          </c:cat>
          <c:val>
            <c:numRef>
              <c:f>[Prices_eurostat.xlsx]Data!$AA$60:$AA$66</c:f>
              <c:numCache>
                <c:formatCode>0.0%</c:formatCode>
                <c:ptCount val="7"/>
                <c:pt idx="0">
                  <c:v>0.1371975806451613</c:v>
                </c:pt>
                <c:pt idx="1">
                  <c:v>0.20706323369833268</c:v>
                </c:pt>
                <c:pt idx="2">
                  <c:v>0.17113402061855654</c:v>
                </c:pt>
                <c:pt idx="3">
                  <c:v>8.6749788672865424E-2</c:v>
                </c:pt>
                <c:pt idx="4">
                  <c:v>3.6494252873563005E-2</c:v>
                </c:pt>
                <c:pt idx="5">
                  <c:v>0.43625498007968133</c:v>
                </c:pt>
                <c:pt idx="6">
                  <c:v>0.10608108108108127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B6-43E2-9991-F7B19F2E8F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3"/>
        <c:overlap val="-27"/>
        <c:axId val="862818527"/>
        <c:axId val="862829759"/>
      </c:barChart>
      <c:catAx>
        <c:axId val="862818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829759"/>
        <c:crosses val="autoZero"/>
        <c:auto val="1"/>
        <c:lblAlgn val="ctr"/>
        <c:lblOffset val="100"/>
        <c:noMultiLvlLbl val="0"/>
      </c:catAx>
      <c:valAx>
        <c:axId val="862829759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 μεταβολή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8185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Μεταβολή Δείκτη Μισθωμάτων Καταστημάτων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Sheet1!$L$49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Sheet1!$M$48:$P$48</c:f>
              <c:strCache>
                <c:ptCount val="4"/>
                <c:pt idx="0">
                  <c:v>Σύνολο</c:v>
                </c:pt>
                <c:pt idx="1">
                  <c:v>Αθήνα</c:v>
                </c:pt>
                <c:pt idx="2">
                  <c:v>Θεσσαλονίκη</c:v>
                </c:pt>
                <c:pt idx="3">
                  <c:v>Υπόλοιπη Ελλάδα</c:v>
                </c:pt>
              </c:strCache>
            </c:strRef>
          </c:cat>
          <c:val>
            <c:numRef>
              <c:f>Sheet1!$M$49:$P$49</c:f>
              <c:numCache>
                <c:formatCode>0.0%</c:formatCode>
                <c:ptCount val="4"/>
                <c:pt idx="0">
                  <c:v>9.7165991902832261E-3</c:v>
                </c:pt>
                <c:pt idx="1">
                  <c:v>-8.1433224755700362E-4</c:v>
                </c:pt>
                <c:pt idx="2">
                  <c:v>7.5642965204236745E-3</c:v>
                </c:pt>
                <c:pt idx="3">
                  <c:v>2.9508196721311331E-2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BE-44A9-818F-851B48018520}"/>
            </c:ext>
          </c:extLst>
        </c:ser>
        <c:ser>
          <c:idx val="1"/>
          <c:order val="1"/>
          <c:tx>
            <c:strRef>
              <c:f>Sheet1!$L$50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6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Sheet1!$M$48:$P$48</c:f>
              <c:strCache>
                <c:ptCount val="4"/>
                <c:pt idx="0">
                  <c:v>Σύνολο</c:v>
                </c:pt>
                <c:pt idx="1">
                  <c:v>Αθήνα</c:v>
                </c:pt>
                <c:pt idx="2">
                  <c:v>Θεσσαλονίκη</c:v>
                </c:pt>
                <c:pt idx="3">
                  <c:v>Υπόλοιπη Ελλάδα</c:v>
                </c:pt>
              </c:strCache>
            </c:strRef>
          </c:cat>
          <c:val>
            <c:numRef>
              <c:f>Sheet1!$M$50:$P$50</c:f>
              <c:numCache>
                <c:formatCode>0.0%</c:formatCode>
                <c:ptCount val="4"/>
                <c:pt idx="0">
                  <c:v>-9.6230954290296156E-3</c:v>
                </c:pt>
                <c:pt idx="1">
                  <c:v>-1.7929910350448219E-2</c:v>
                </c:pt>
                <c:pt idx="2">
                  <c:v>-6.0060060060058706E-3</c:v>
                </c:pt>
                <c:pt idx="3">
                  <c:v>1.5923566878981443E-3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BE-44A9-818F-851B48018520}"/>
            </c:ext>
          </c:extLst>
        </c:ser>
        <c:ser>
          <c:idx val="2"/>
          <c:order val="2"/>
          <c:tx>
            <c:strRef>
              <c:f>Sheet1!$L$51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6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Sheet1!$M$48:$P$48</c:f>
              <c:strCache>
                <c:ptCount val="4"/>
                <c:pt idx="0">
                  <c:v>Σύνολο</c:v>
                </c:pt>
                <c:pt idx="1">
                  <c:v>Αθήνα</c:v>
                </c:pt>
                <c:pt idx="2">
                  <c:v>Θεσσαλονίκη</c:v>
                </c:pt>
                <c:pt idx="3">
                  <c:v>Υπόλοιπη Ελλάδα</c:v>
                </c:pt>
              </c:strCache>
            </c:strRef>
          </c:cat>
          <c:val>
            <c:numRef>
              <c:f>Sheet1!$M$51:$P$51</c:f>
              <c:numCache>
                <c:formatCode>0.0%</c:formatCode>
                <c:ptCount val="4"/>
                <c:pt idx="0">
                  <c:v>1.0526315789473717E-2</c:v>
                </c:pt>
                <c:pt idx="1">
                  <c:v>1.1618257261410747E-2</c:v>
                </c:pt>
                <c:pt idx="2">
                  <c:v>9.8187311178246084E-3</c:v>
                </c:pt>
                <c:pt idx="3">
                  <c:v>7.9491255961845475E-3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BE-44A9-818F-851B48018520}"/>
            </c:ext>
          </c:extLst>
        </c:ser>
        <c:ser>
          <c:idx val="3"/>
          <c:order val="3"/>
          <c:tx>
            <c:strRef>
              <c:f>Sheet1!$L$52</c:f>
              <c:strCache>
                <c:ptCount val="1"/>
                <c:pt idx="0">
                  <c:v>2022*</c:v>
                </c:pt>
              </c:strCache>
            </c:strRef>
          </c:tx>
          <c:spPr>
            <a:solidFill>
              <a:schemeClr val="accent6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Sheet1!$M$48:$P$48</c:f>
              <c:strCache>
                <c:ptCount val="4"/>
                <c:pt idx="0">
                  <c:v>Σύνολο</c:v>
                </c:pt>
                <c:pt idx="1">
                  <c:v>Αθήνα</c:v>
                </c:pt>
                <c:pt idx="2">
                  <c:v>Θεσσαλονίκη</c:v>
                </c:pt>
                <c:pt idx="3">
                  <c:v>Υπόλοιπη Ελλάδα</c:v>
                </c:pt>
              </c:strCache>
            </c:strRef>
          </c:cat>
          <c:val>
            <c:numRef>
              <c:f>Sheet1!$M$52:$P$52</c:f>
              <c:numCache>
                <c:formatCode>0.0%</c:formatCode>
                <c:ptCount val="4"/>
                <c:pt idx="0">
                  <c:v>3.8709677419354938E-2</c:v>
                </c:pt>
                <c:pt idx="1">
                  <c:v>3.4768211920529923E-2</c:v>
                </c:pt>
                <c:pt idx="2">
                  <c:v>3.4638554216867457E-2</c:v>
                </c:pt>
                <c:pt idx="3">
                  <c:v>5.0713153724247118E-2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BE-44A9-818F-851B480185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50310799"/>
        <c:axId val="1750285423"/>
      </c:barChart>
      <c:catAx>
        <c:axId val="17503107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0285423"/>
        <c:crosses val="autoZero"/>
        <c:auto val="1"/>
        <c:lblAlgn val="ctr"/>
        <c:lblOffset val="100"/>
        <c:noMultiLvlLbl val="0"/>
      </c:catAx>
      <c:valAx>
        <c:axId val="175028542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 μεταβολή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03107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Κύκλος Εργασιών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'Συμμαχία_national accounts'!$A$13</c:f>
              <c:strCache>
                <c:ptCount val="1"/>
                <c:pt idx="0">
                  <c:v>Καταλύματα</c:v>
                </c:pt>
              </c:strCache>
            </c:strRef>
          </c:tx>
          <c:spPr>
            <a:solidFill>
              <a:schemeClr val="accent6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'Συμμαχία_national accounts'!$K$3:$N$3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'Συμμαχία_national accounts'!$K$13:$N$13</c:f>
              <c:numCache>
                <c:formatCode>_-* #,##0_-;\-* #,##0_-;_-* "-"??_-;_-@_-</c:formatCode>
                <c:ptCount val="4"/>
                <c:pt idx="0">
                  <c:v>7224.0709230800012</c:v>
                </c:pt>
                <c:pt idx="1">
                  <c:v>2404.8007892699998</c:v>
                </c:pt>
                <c:pt idx="2">
                  <c:v>5272.4123359100022</c:v>
                </c:pt>
                <c:pt idx="3">
                  <c:v>8593.9365756590705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FB-470C-B5F7-52C1B0B01FAB}"/>
            </c:ext>
          </c:extLst>
        </c:ser>
        <c:ser>
          <c:idx val="1"/>
          <c:order val="1"/>
          <c:tx>
            <c:strRef>
              <c:f>'Συμμαχία_national accounts'!$A$14</c:f>
              <c:strCache>
                <c:ptCount val="1"/>
                <c:pt idx="0">
                  <c:v>Εστίαση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'Συμμαχία_national accounts'!$K$3:$N$3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'Συμμαχία_national accounts'!$K$14:$N$14</c:f>
              <c:numCache>
                <c:formatCode>_-* #,##0_-;\-* #,##0_-;_-* "-"??_-;_-@_-</c:formatCode>
                <c:ptCount val="4"/>
                <c:pt idx="0">
                  <c:v>6771.6813576699988</c:v>
                </c:pt>
                <c:pt idx="1">
                  <c:v>4421.1907998799988</c:v>
                </c:pt>
                <c:pt idx="2">
                  <c:v>5571.0795081100005</c:v>
                </c:pt>
                <c:pt idx="3">
                  <c:v>7862.0473839949509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FB-470C-B5F7-52C1B0B01F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134087215"/>
        <c:axId val="1134090127"/>
      </c:barChart>
      <c:lineChart>
        <c:grouping val="standard"/>
        <c:varyColors val="0"/>
        <c:ser>
          <c:idx val="2"/>
          <c:order val="2"/>
          <c:tx>
            <c:strRef>
              <c:f>'Συμμαχία_national accounts'!$A$15</c:f>
              <c:strCache>
                <c:ptCount val="1"/>
                <c:pt idx="0">
                  <c:v>Σύνολο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shade val="65000"/>
                </a:schemeClr>
              </a:solidFill>
              <a:ln w="9525">
                <a:solidFill>
                  <a:schemeClr val="accent6">
                    <a:shade val="65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'Συμμαχία_national accounts'!$K$3:$N$3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'Συμμαχία_national accounts'!$K$15:$N$15</c:f>
              <c:numCache>
                <c:formatCode>_-* #,##0_-;\-* #,##0_-;_-* "-"??_-;_-@_-</c:formatCode>
                <c:ptCount val="4"/>
                <c:pt idx="0">
                  <c:v>13995.752280749999</c:v>
                </c:pt>
                <c:pt idx="1">
                  <c:v>6825.9915891499986</c:v>
                </c:pt>
                <c:pt idx="2">
                  <c:v>10843.491844020002</c:v>
                </c:pt>
                <c:pt idx="3">
                  <c:v>16455.983959654022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FB-470C-B5F7-52C1B0B01F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4087215"/>
        <c:axId val="1134090127"/>
      </c:lineChart>
      <c:catAx>
        <c:axId val="1134087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090127"/>
        <c:crosses val="autoZero"/>
        <c:auto val="1"/>
        <c:lblAlgn val="ctr"/>
        <c:lblOffset val="100"/>
        <c:noMultiLvlLbl val="0"/>
      </c:catAx>
      <c:valAx>
        <c:axId val="113409012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εκατ. ευρώ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087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Sheet1!$H$143</c:f>
              <c:strCache>
                <c:ptCount val="1"/>
                <c:pt idx="0">
                  <c:v>Δείκτης Μισθολογικού Κόστους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Sheet1!$F$152:$G$158</c:f>
              <c:multiLvlStrCache>
                <c:ptCount val="7"/>
                <c:lvl>
                  <c:pt idx="0">
                    <c:v>Q1</c:v>
                  </c:pt>
                  <c:pt idx="1">
                    <c:v>Q2</c:v>
                  </c:pt>
                  <c:pt idx="2">
                    <c:v>Q3</c:v>
                  </c:pt>
                  <c:pt idx="3">
                    <c:v>Q4</c:v>
                  </c:pt>
                  <c:pt idx="4">
                    <c:v>Q1</c:v>
                  </c:pt>
                  <c:pt idx="5">
                    <c:v>Q2</c:v>
                  </c:pt>
                  <c:pt idx="6">
                    <c:v>Q3</c:v>
                  </c:pt>
                </c:lvl>
                <c:lvl>
                  <c:pt idx="0">
                    <c:v>2021</c:v>
                  </c:pt>
                  <c:pt idx="4">
                    <c:v>2022</c:v>
                  </c:pt>
                </c:lvl>
              </c:multiLvlStrCache>
            </c:multiLvlStrRef>
          </c:cat>
          <c:val>
            <c:numRef>
              <c:f>Sheet1!$H$152:$H$158</c:f>
              <c:numCache>
                <c:formatCode>0.0%</c:formatCode>
                <c:ptCount val="7"/>
                <c:pt idx="0">
                  <c:v>6.4853556485355623E-2</c:v>
                </c:pt>
                <c:pt idx="1">
                  <c:v>2.1043000914912957E-2</c:v>
                </c:pt>
                <c:pt idx="2">
                  <c:v>-3.1858407079645934E-2</c:v>
                </c:pt>
                <c:pt idx="3">
                  <c:v>-1.3234077750206907E-2</c:v>
                </c:pt>
                <c:pt idx="4">
                  <c:v>-1.7681728880157177E-2</c:v>
                </c:pt>
                <c:pt idx="5">
                  <c:v>7.1684587813620748E-3</c:v>
                </c:pt>
                <c:pt idx="6">
                  <c:v>0.11608775137111516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99-4521-B245-84152D8180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2844543"/>
        <c:axId val="862859519"/>
      </c:barChart>
      <c:catAx>
        <c:axId val="862844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859519"/>
        <c:crosses val="autoZero"/>
        <c:auto val="1"/>
        <c:lblAlgn val="ctr"/>
        <c:lblOffset val="100"/>
        <c:noMultiLvlLbl val="0"/>
      </c:catAx>
      <c:valAx>
        <c:axId val="862859519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 ετήσια μεταβολή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844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Μέση τιμή ηλεκτρικής ενέργειας για μη οικιακούς καταναλωτές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'Sheet 4'!$Q$15</c:f>
              <c:strCache>
                <c:ptCount val="1"/>
                <c:pt idx="0">
                  <c:v>Έως 20 ΜWh</c:v>
                </c:pt>
              </c:strCache>
            </c:strRef>
          </c:tx>
          <c:spPr>
            <a:ln w="28575" cap="rnd">
              <a:solidFill>
                <a:schemeClr val="accent6">
                  <a:tint val="54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'Sheet 4'!$H$12:$P$12</c:f>
              <c:strCache>
                <c:ptCount val="9"/>
                <c:pt idx="0">
                  <c:v>2018-S1</c:v>
                </c:pt>
                <c:pt idx="1">
                  <c:v>2018-S2</c:v>
                </c:pt>
                <c:pt idx="2">
                  <c:v>2019-S1</c:v>
                </c:pt>
                <c:pt idx="3">
                  <c:v>2019-S2</c:v>
                </c:pt>
                <c:pt idx="4">
                  <c:v>2020-S1</c:v>
                </c:pt>
                <c:pt idx="5">
                  <c:v>2020-S2</c:v>
                </c:pt>
                <c:pt idx="6">
                  <c:v>2021-S1</c:v>
                </c:pt>
                <c:pt idx="7">
                  <c:v>2021-S2</c:v>
                </c:pt>
                <c:pt idx="8">
                  <c:v>2022-S1</c:v>
                </c:pt>
              </c:strCache>
            </c:strRef>
          </c:cat>
          <c:val>
            <c:numRef>
              <c:f>'Sheet 4'!$H$15:$P$15</c:f>
              <c:numCache>
                <c:formatCode>#,##0.##########</c:formatCode>
                <c:ptCount val="9"/>
                <c:pt idx="0">
                  <c:v>0.17469999999999999</c:v>
                </c:pt>
                <c:pt idx="1">
                  <c:v>0.17349999999999999</c:v>
                </c:pt>
                <c:pt idx="2">
                  <c:v>0.1716</c:v>
                </c:pt>
                <c:pt idx="3">
                  <c:v>0.16850000000000001</c:v>
                </c:pt>
                <c:pt idx="4">
                  <c:v>0.1661</c:v>
                </c:pt>
                <c:pt idx="5">
                  <c:v>0.1706</c:v>
                </c:pt>
                <c:pt idx="6">
                  <c:v>0.18340000000000001</c:v>
                </c:pt>
                <c:pt idx="7">
                  <c:v>0.25180000000000002</c:v>
                </c:pt>
                <c:pt idx="8">
                  <c:v>0.3347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0D-4FAF-A850-6EABF37D0F55}"/>
            </c:ext>
          </c:extLst>
        </c:ser>
        <c:ser>
          <c:idx val="1"/>
          <c:order val="1"/>
          <c:tx>
            <c:strRef>
              <c:f>'Sheet 4'!$Q$16</c:f>
              <c:strCache>
                <c:ptCount val="1"/>
                <c:pt idx="0">
                  <c:v>20-500 MWh</c:v>
                </c:pt>
              </c:strCache>
            </c:strRef>
          </c:tx>
          <c:spPr>
            <a:ln w="28575" cap="rnd">
              <a:solidFill>
                <a:schemeClr val="accent6">
                  <a:tint val="77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'Sheet 4'!$H$12:$P$12</c:f>
              <c:strCache>
                <c:ptCount val="9"/>
                <c:pt idx="0">
                  <c:v>2018-S1</c:v>
                </c:pt>
                <c:pt idx="1">
                  <c:v>2018-S2</c:v>
                </c:pt>
                <c:pt idx="2">
                  <c:v>2019-S1</c:v>
                </c:pt>
                <c:pt idx="3">
                  <c:v>2019-S2</c:v>
                </c:pt>
                <c:pt idx="4">
                  <c:v>2020-S1</c:v>
                </c:pt>
                <c:pt idx="5">
                  <c:v>2020-S2</c:v>
                </c:pt>
                <c:pt idx="6">
                  <c:v>2021-S1</c:v>
                </c:pt>
                <c:pt idx="7">
                  <c:v>2021-S2</c:v>
                </c:pt>
                <c:pt idx="8">
                  <c:v>2022-S1</c:v>
                </c:pt>
              </c:strCache>
            </c:strRef>
          </c:cat>
          <c:val>
            <c:numRef>
              <c:f>'Sheet 4'!$H$16:$P$16</c:f>
              <c:numCache>
                <c:formatCode>#,##0.##########</c:formatCode>
                <c:ptCount val="9"/>
                <c:pt idx="0">
                  <c:v>0.1452</c:v>
                </c:pt>
                <c:pt idx="1">
                  <c:v>0.14480000000000001</c:v>
                </c:pt>
                <c:pt idx="2">
                  <c:v>0.14130000000000001</c:v>
                </c:pt>
                <c:pt idx="3">
                  <c:v>0.1447</c:v>
                </c:pt>
                <c:pt idx="4">
                  <c:v>0.14080000000000001</c:v>
                </c:pt>
                <c:pt idx="5">
                  <c:v>0.1454</c:v>
                </c:pt>
                <c:pt idx="6">
                  <c:v>0.1588</c:v>
                </c:pt>
                <c:pt idx="7">
                  <c:v>0.24129999999999999</c:v>
                </c:pt>
                <c:pt idx="8">
                  <c:v>0.31809999999999999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0D-4FAF-A850-6EABF37D0F55}"/>
            </c:ext>
          </c:extLst>
        </c:ser>
        <c:ser>
          <c:idx val="2"/>
          <c:order val="2"/>
          <c:tx>
            <c:strRef>
              <c:f>'Sheet 4'!$Q$17</c:f>
              <c:strCache>
                <c:ptCount val="1"/>
                <c:pt idx="0">
                  <c:v>500-2 000 MWh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'Sheet 4'!$H$12:$P$12</c:f>
              <c:strCache>
                <c:ptCount val="9"/>
                <c:pt idx="0">
                  <c:v>2018-S1</c:v>
                </c:pt>
                <c:pt idx="1">
                  <c:v>2018-S2</c:v>
                </c:pt>
                <c:pt idx="2">
                  <c:v>2019-S1</c:v>
                </c:pt>
                <c:pt idx="3">
                  <c:v>2019-S2</c:v>
                </c:pt>
                <c:pt idx="4">
                  <c:v>2020-S1</c:v>
                </c:pt>
                <c:pt idx="5">
                  <c:v>2020-S2</c:v>
                </c:pt>
                <c:pt idx="6">
                  <c:v>2021-S1</c:v>
                </c:pt>
                <c:pt idx="7">
                  <c:v>2021-S2</c:v>
                </c:pt>
                <c:pt idx="8">
                  <c:v>2022-S1</c:v>
                </c:pt>
              </c:strCache>
            </c:strRef>
          </c:cat>
          <c:val>
            <c:numRef>
              <c:f>'Sheet 4'!$H$17:$P$17</c:f>
              <c:numCache>
                <c:formatCode>#,##0.0000</c:formatCode>
                <c:ptCount val="9"/>
                <c:pt idx="0" formatCode="#,##0.##########">
                  <c:v>0.1038</c:v>
                </c:pt>
                <c:pt idx="1">
                  <c:v>0.105</c:v>
                </c:pt>
                <c:pt idx="2" formatCode="#,##0.##########">
                  <c:v>0.1074</c:v>
                </c:pt>
                <c:pt idx="3" formatCode="#,##0.##########">
                  <c:v>0.1084</c:v>
                </c:pt>
                <c:pt idx="4" formatCode="#,##0.##########">
                  <c:v>0.1076</c:v>
                </c:pt>
                <c:pt idx="5" formatCode="#,##0.##########">
                  <c:v>0.10589999999999999</c:v>
                </c:pt>
                <c:pt idx="6" formatCode="#,##0.##########">
                  <c:v>0.1174</c:v>
                </c:pt>
                <c:pt idx="7" formatCode="#,##0.##########">
                  <c:v>0.2238</c:v>
                </c:pt>
                <c:pt idx="8" formatCode="#,##0.##########">
                  <c:v>0.30420000000000003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90D-4FAF-A850-6EABF37D0F55}"/>
            </c:ext>
          </c:extLst>
        </c:ser>
        <c:ser>
          <c:idx val="3"/>
          <c:order val="3"/>
          <c:tx>
            <c:strRef>
              <c:f>'Sheet 4'!$Q$18</c:f>
              <c:strCache>
                <c:ptCount val="1"/>
                <c:pt idx="0">
                  <c:v>2 000-20 000 MWh</c:v>
                </c:pt>
              </c:strCache>
            </c:strRef>
          </c:tx>
          <c:spPr>
            <a:ln w="28575" cap="rnd">
              <a:solidFill>
                <a:schemeClr val="accent6">
                  <a:shade val="76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'Sheet 4'!$H$12:$P$12</c:f>
              <c:strCache>
                <c:ptCount val="9"/>
                <c:pt idx="0">
                  <c:v>2018-S1</c:v>
                </c:pt>
                <c:pt idx="1">
                  <c:v>2018-S2</c:v>
                </c:pt>
                <c:pt idx="2">
                  <c:v>2019-S1</c:v>
                </c:pt>
                <c:pt idx="3">
                  <c:v>2019-S2</c:v>
                </c:pt>
                <c:pt idx="4">
                  <c:v>2020-S1</c:v>
                </c:pt>
                <c:pt idx="5">
                  <c:v>2020-S2</c:v>
                </c:pt>
                <c:pt idx="6">
                  <c:v>2021-S1</c:v>
                </c:pt>
                <c:pt idx="7">
                  <c:v>2021-S2</c:v>
                </c:pt>
                <c:pt idx="8">
                  <c:v>2022-S1</c:v>
                </c:pt>
              </c:strCache>
            </c:strRef>
          </c:cat>
          <c:val>
            <c:numRef>
              <c:f>'Sheet 4'!$H$18:$P$18</c:f>
              <c:numCache>
                <c:formatCode>#,##0.##########</c:formatCode>
                <c:ptCount val="9"/>
                <c:pt idx="0">
                  <c:v>8.7300000000000003E-2</c:v>
                </c:pt>
                <c:pt idx="1">
                  <c:v>8.8499999999999995E-2</c:v>
                </c:pt>
                <c:pt idx="2">
                  <c:v>9.2600000000000002E-2</c:v>
                </c:pt>
                <c:pt idx="3" formatCode="#,##0.0000">
                  <c:v>9.5000000000000001E-2</c:v>
                </c:pt>
                <c:pt idx="4">
                  <c:v>9.3899999999999997E-2</c:v>
                </c:pt>
                <c:pt idx="5">
                  <c:v>9.01E-2</c:v>
                </c:pt>
                <c:pt idx="6">
                  <c:v>0.10290000000000001</c:v>
                </c:pt>
                <c:pt idx="7">
                  <c:v>0.19270000000000001</c:v>
                </c:pt>
                <c:pt idx="8">
                  <c:v>0.27129999999999999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90D-4FAF-A850-6EABF37D0F55}"/>
            </c:ext>
          </c:extLst>
        </c:ser>
        <c:ser>
          <c:idx val="4"/>
          <c:order val="4"/>
          <c:tx>
            <c:strRef>
              <c:f>'Sheet 4'!$Q$19</c:f>
              <c:strCache>
                <c:ptCount val="1"/>
                <c:pt idx="0">
                  <c:v>20 000-70 000 MWh</c:v>
                </c:pt>
              </c:strCache>
            </c:strRef>
          </c:tx>
          <c:spPr>
            <a:ln w="28575" cap="rnd">
              <a:solidFill>
                <a:schemeClr val="accent6">
                  <a:shade val="53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'Sheet 4'!$H$12:$P$12</c:f>
              <c:strCache>
                <c:ptCount val="9"/>
                <c:pt idx="0">
                  <c:v>2018-S1</c:v>
                </c:pt>
                <c:pt idx="1">
                  <c:v>2018-S2</c:v>
                </c:pt>
                <c:pt idx="2">
                  <c:v>2019-S1</c:v>
                </c:pt>
                <c:pt idx="3">
                  <c:v>2019-S2</c:v>
                </c:pt>
                <c:pt idx="4">
                  <c:v>2020-S1</c:v>
                </c:pt>
                <c:pt idx="5">
                  <c:v>2020-S2</c:v>
                </c:pt>
                <c:pt idx="6">
                  <c:v>2021-S1</c:v>
                </c:pt>
                <c:pt idx="7">
                  <c:v>2021-S2</c:v>
                </c:pt>
                <c:pt idx="8">
                  <c:v>2022-S1</c:v>
                </c:pt>
              </c:strCache>
            </c:strRef>
          </c:cat>
          <c:val>
            <c:numRef>
              <c:f>'Sheet 4'!$H$19:$P$19</c:f>
              <c:numCache>
                <c:formatCode>#,##0.##########</c:formatCode>
                <c:ptCount val="9"/>
                <c:pt idx="0">
                  <c:v>7.2700000000000001E-2</c:v>
                </c:pt>
                <c:pt idx="1">
                  <c:v>8.0600000000000005E-2</c:v>
                </c:pt>
                <c:pt idx="2">
                  <c:v>8.4900000000000003E-2</c:v>
                </c:pt>
                <c:pt idx="3">
                  <c:v>8.6099999999999996E-2</c:v>
                </c:pt>
                <c:pt idx="4">
                  <c:v>8.3900000000000002E-2</c:v>
                </c:pt>
                <c:pt idx="5">
                  <c:v>7.7700000000000005E-2</c:v>
                </c:pt>
                <c:pt idx="6">
                  <c:v>8.2199999999999995E-2</c:v>
                </c:pt>
                <c:pt idx="7">
                  <c:v>0.14649999999999999</c:v>
                </c:pt>
                <c:pt idx="8" formatCode="#,##0.0000">
                  <c:v>0.23200000000000001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90D-4FAF-A850-6EABF37D0F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56128687"/>
        <c:axId val="956124527"/>
      </c:lineChart>
      <c:catAx>
        <c:axId val="956128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6124527"/>
        <c:crosses val="autoZero"/>
        <c:auto val="1"/>
        <c:lblAlgn val="ctr"/>
        <c:lblOffset val="100"/>
        <c:noMultiLvlLbl val="0"/>
      </c:catAx>
      <c:valAx>
        <c:axId val="9561245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ευρώ ανά </a:t>
                </a:r>
                <a:r>
                  <a:rPr lang="en-US"/>
                  <a:t>kWh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##########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6128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Μεταβολή τιμής ηλεκτρικής ενέργειας</a:t>
            </a:r>
          </a:p>
          <a:p>
            <a:pPr>
              <a:defRPr/>
            </a:pPr>
            <a:r>
              <a:rPr lang="el-GR"/>
              <a:t>Α εξάμηνο 2022 έναντι Α εξάμηνο 2021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4'!$Q$15:$Q$19</c:f>
              <c:strCache>
                <c:ptCount val="5"/>
                <c:pt idx="0">
                  <c:v>Έως 20 ΜWh</c:v>
                </c:pt>
                <c:pt idx="1">
                  <c:v>20-500 MWh</c:v>
                </c:pt>
                <c:pt idx="2">
                  <c:v>500-2 000 MWh</c:v>
                </c:pt>
                <c:pt idx="3">
                  <c:v>2 000-20 000 MWh</c:v>
                </c:pt>
                <c:pt idx="4">
                  <c:v>20 000-70 000 MWh</c:v>
                </c:pt>
              </c:strCache>
            </c:strRef>
          </c:cat>
          <c:val>
            <c:numRef>
              <c:f>'Sheet 4'!$R$15:$R$19</c:f>
              <c:numCache>
                <c:formatCode>0%</c:formatCode>
                <c:ptCount val="5"/>
                <c:pt idx="0">
                  <c:v>0.82497273718647746</c:v>
                </c:pt>
                <c:pt idx="1">
                  <c:v>1.0031486146095716</c:v>
                </c:pt>
                <c:pt idx="2">
                  <c:v>1.5911413969335606</c:v>
                </c:pt>
                <c:pt idx="3">
                  <c:v>1.6365403304178812</c:v>
                </c:pt>
                <c:pt idx="4">
                  <c:v>1.8223844282238444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FD-4D16-A5FE-6612922524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6118703"/>
        <c:axId val="956119119"/>
      </c:barChart>
      <c:catAx>
        <c:axId val="956118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6119119"/>
        <c:crosses val="autoZero"/>
        <c:auto val="1"/>
        <c:lblAlgn val="ctr"/>
        <c:lblOffset val="100"/>
        <c:noMultiLvlLbl val="0"/>
      </c:catAx>
      <c:valAx>
        <c:axId val="956119119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61187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Επίδραση στον Κύκλο Εργασιών της Εστίασης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'IO Multipliers'!$J$3:$M$3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'IO Multipliers'!$J$4:$M$4</c:f>
              <c:numCache>
                <c:formatCode>#,##0</c:formatCode>
                <c:ptCount val="4"/>
                <c:pt idx="0">
                  <c:v>209.07297973868026</c:v>
                </c:pt>
                <c:pt idx="1">
                  <c:v>325.00805455286172</c:v>
                </c:pt>
                <c:pt idx="2">
                  <c:v>483.1947457932672</c:v>
                </c:pt>
                <c:pt idx="3">
                  <c:v>716.45721223999988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43-432E-AE1C-C906358E4A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916529951"/>
        <c:axId val="916531615"/>
      </c:barChart>
      <c:catAx>
        <c:axId val="916529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6531615"/>
        <c:crosses val="autoZero"/>
        <c:auto val="1"/>
        <c:lblAlgn val="ctr"/>
        <c:lblOffset val="100"/>
        <c:noMultiLvlLbl val="0"/>
      </c:catAx>
      <c:valAx>
        <c:axId val="91653161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εκατ. ευρώ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65299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Επίδραση στην Απασχοληση της Εστίασης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'IO Multipliers'!$J$3:$M$3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'IO Multipliers'!$J$6:$M$6</c:f>
              <c:numCache>
                <c:formatCode>#,##0</c:formatCode>
                <c:ptCount val="4"/>
                <c:pt idx="0">
                  <c:v>8368.6739189489854</c:v>
                </c:pt>
                <c:pt idx="1">
                  <c:v>13009.26802202973</c:v>
                </c:pt>
                <c:pt idx="2">
                  <c:v>19341.089757019337</c:v>
                </c:pt>
                <c:pt idx="3">
                  <c:v>28678.008959406972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82-4B59-A58D-FC6C621E25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916529951"/>
        <c:axId val="916531615"/>
      </c:barChart>
      <c:catAx>
        <c:axId val="916529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6531615"/>
        <c:crosses val="autoZero"/>
        <c:auto val="1"/>
        <c:lblAlgn val="ctr"/>
        <c:lblOffset val="100"/>
        <c:noMultiLvlLbl val="0"/>
      </c:catAx>
      <c:valAx>
        <c:axId val="91653161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Θέσεις εργασίας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65299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Προστιθέμενη Αξία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'Συμμαχία_national accounts'!$A$21</c:f>
              <c:strCache>
                <c:ptCount val="1"/>
                <c:pt idx="0">
                  <c:v>Καταλύματα</c:v>
                </c:pt>
              </c:strCache>
            </c:strRef>
          </c:tx>
          <c:spPr>
            <a:solidFill>
              <a:schemeClr val="accent6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'Συμμαχία_national accounts'!$K$3:$N$3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'Συμμαχία_national accounts'!$K$21:$N$21</c:f>
              <c:numCache>
                <c:formatCode>_-* #,##0_-;\-* #,##0_-;_-* "-"??_-;_-@_-</c:formatCode>
                <c:ptCount val="4"/>
                <c:pt idx="0">
                  <c:v>8681.3012597530978</c:v>
                </c:pt>
                <c:pt idx="1">
                  <c:v>3317.5773204132292</c:v>
                </c:pt>
                <c:pt idx="2">
                  <c:v>6214.7301050272044</c:v>
                </c:pt>
                <c:pt idx="3">
                  <c:v>9247.5927232218819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06-4EA1-ACF3-B2B900854511}"/>
            </c:ext>
          </c:extLst>
        </c:ser>
        <c:ser>
          <c:idx val="1"/>
          <c:order val="1"/>
          <c:tx>
            <c:strRef>
              <c:f>'Συμμαχία_national accounts'!$A$22</c:f>
              <c:strCache>
                <c:ptCount val="1"/>
                <c:pt idx="0">
                  <c:v>Εστίαση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'Συμμαχία_national accounts'!$K$3:$N$3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'Συμμαχία_national accounts'!$K$22:$N$22</c:f>
              <c:numCache>
                <c:formatCode>_-* #,##0_-;\-* #,##0_-;_-* "-"??_-;_-@_-</c:formatCode>
                <c:ptCount val="4"/>
                <c:pt idx="0">
                  <c:v>2973.3438431933373</c:v>
                </c:pt>
                <c:pt idx="1">
                  <c:v>3115.1226795867706</c:v>
                </c:pt>
                <c:pt idx="2">
                  <c:v>3353.8698949727955</c:v>
                </c:pt>
                <c:pt idx="3">
                  <c:v>4320.8198228712381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06-4EA1-ACF3-B2B9008545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134087215"/>
        <c:axId val="1134090127"/>
      </c:barChart>
      <c:lineChart>
        <c:grouping val="standard"/>
        <c:varyColors val="0"/>
        <c:ser>
          <c:idx val="2"/>
          <c:order val="2"/>
          <c:tx>
            <c:strRef>
              <c:f>'Συμμαχία_national accounts'!$A$23</c:f>
              <c:strCache>
                <c:ptCount val="1"/>
                <c:pt idx="0">
                  <c:v>Σύνολο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shade val="65000"/>
                </a:schemeClr>
              </a:solidFill>
              <a:ln w="9525">
                <a:solidFill>
                  <a:schemeClr val="accent6">
                    <a:shade val="65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'Συμμαχία_national accounts'!$K$3:$N$3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'Συμμαχία_national accounts'!$K$23:$N$23</c:f>
              <c:numCache>
                <c:formatCode>_-* #,##0_-;\-* #,##0_-;_-* "-"??_-;_-@_-</c:formatCode>
                <c:ptCount val="4"/>
                <c:pt idx="0">
                  <c:v>11654.645102946435</c:v>
                </c:pt>
                <c:pt idx="1">
                  <c:v>6432.7</c:v>
                </c:pt>
                <c:pt idx="2">
                  <c:v>9568.6</c:v>
                </c:pt>
                <c:pt idx="3">
                  <c:v>13568.412546093121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906-4EA1-ACF3-B2B9008545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4087215"/>
        <c:axId val="1134090127"/>
      </c:lineChart>
      <c:catAx>
        <c:axId val="1134087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090127"/>
        <c:crosses val="autoZero"/>
        <c:auto val="1"/>
        <c:lblAlgn val="ctr"/>
        <c:lblOffset val="100"/>
        <c:noMultiLvlLbl val="0"/>
      </c:catAx>
      <c:valAx>
        <c:axId val="113409012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εκατ. ευρώ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087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Απασχολούμενοι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'Συμμαχία_national accounts'!$A$28</c:f>
              <c:strCache>
                <c:ptCount val="1"/>
                <c:pt idx="0">
                  <c:v>Καταλύματα</c:v>
                </c:pt>
              </c:strCache>
            </c:strRef>
          </c:tx>
          <c:spPr>
            <a:solidFill>
              <a:schemeClr val="accent6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'Συμμαχία_national accounts'!$K$3:$N$3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'Συμμαχία_national accounts'!$K$28:$N$28</c:f>
              <c:numCache>
                <c:formatCode>_-* #,##0_-;\-* #,##0_-;_-* "-"??_-;_-@_-</c:formatCode>
                <c:ptCount val="4"/>
                <c:pt idx="0">
                  <c:v>161.87486252945797</c:v>
                </c:pt>
                <c:pt idx="1">
                  <c:v>121.11338766006986</c:v>
                </c:pt>
                <c:pt idx="2">
                  <c:v>170.77893958076453</c:v>
                </c:pt>
                <c:pt idx="3">
                  <c:v>195.58269812676662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B0-4874-8808-14A6106B6430}"/>
            </c:ext>
          </c:extLst>
        </c:ser>
        <c:ser>
          <c:idx val="1"/>
          <c:order val="1"/>
          <c:tx>
            <c:strRef>
              <c:f>'Συμμαχία_national accounts'!$A$29</c:f>
              <c:strCache>
                <c:ptCount val="1"/>
                <c:pt idx="0">
                  <c:v>Εστίαση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'Συμμαχία_national accounts'!$K$3:$N$3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'Συμμαχία_national accounts'!$K$29:$N$29</c:f>
              <c:numCache>
                <c:formatCode>_-* #,##0_-;\-* #,##0_-;_-* "-"??_-;_-@_-</c:formatCode>
                <c:ptCount val="4"/>
                <c:pt idx="0">
                  <c:v>492.30513747054198</c:v>
                </c:pt>
                <c:pt idx="1">
                  <c:v>471.68661233993009</c:v>
                </c:pt>
                <c:pt idx="2">
                  <c:v>477.94106041923555</c:v>
                </c:pt>
                <c:pt idx="3">
                  <c:v>504.60787689986626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B0-4874-8808-14A6106B64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1134087215"/>
        <c:axId val="1134090127"/>
      </c:barChart>
      <c:lineChart>
        <c:grouping val="standard"/>
        <c:varyColors val="0"/>
        <c:ser>
          <c:idx val="2"/>
          <c:order val="2"/>
          <c:tx>
            <c:strRef>
              <c:f>'Συμμαχία_national accounts'!$A$30</c:f>
              <c:strCache>
                <c:ptCount val="1"/>
                <c:pt idx="0">
                  <c:v>Σύνολο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shade val="65000"/>
                </a:schemeClr>
              </a:solidFill>
              <a:ln w="9525">
                <a:solidFill>
                  <a:schemeClr val="accent6">
                    <a:shade val="65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'Συμμαχία_national accounts'!$K$3:$N$3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'Συμμαχία_national accounts'!$K$30:$N$30</c:f>
              <c:numCache>
                <c:formatCode>_-* #,##0_-;\-* #,##0_-;_-* "-"??_-;_-@_-</c:formatCode>
                <c:ptCount val="4"/>
                <c:pt idx="0">
                  <c:v>654.17999999999995</c:v>
                </c:pt>
                <c:pt idx="1">
                  <c:v>592.79999999999995</c:v>
                </c:pt>
                <c:pt idx="2">
                  <c:v>648.72</c:v>
                </c:pt>
                <c:pt idx="3">
                  <c:v>700.19057502663281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8B0-4874-8808-14A6106B6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4087215"/>
        <c:axId val="1134090127"/>
      </c:lineChart>
      <c:catAx>
        <c:axId val="1134087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090127"/>
        <c:crosses val="autoZero"/>
        <c:auto val="1"/>
        <c:lblAlgn val="ctr"/>
        <c:lblOffset val="100"/>
        <c:noMultiLvlLbl val="0"/>
      </c:catAx>
      <c:valAx>
        <c:axId val="113409012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εργαζόμενοι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4087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Μερίδιο στις τουριστικές εισπράξεις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Μεταφορές!$A$22</c:f>
              <c:strCache>
                <c:ptCount val="1"/>
                <c:pt idx="0">
                  <c:v>Διαμονή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Μεταφορές!$L$21:$O$21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Μεταφορές!$L$22:$O$22</c:f>
              <c:numCache>
                <c:formatCode>0.0%</c:formatCode>
                <c:ptCount val="4"/>
                <c:pt idx="0">
                  <c:v>0.34748627357112927</c:v>
                </c:pt>
                <c:pt idx="1">
                  <c:v>0.37449250954016983</c:v>
                </c:pt>
                <c:pt idx="2">
                  <c:v>0.28424258299121596</c:v>
                </c:pt>
                <c:pt idx="3">
                  <c:v>0.33161397991915503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DC-46D9-8136-83AA2DE1D1D3}"/>
            </c:ext>
          </c:extLst>
        </c:ser>
        <c:ser>
          <c:idx val="1"/>
          <c:order val="1"/>
          <c:tx>
            <c:strRef>
              <c:f>Μεταφορές!$A$23</c:f>
              <c:strCache>
                <c:ptCount val="1"/>
                <c:pt idx="0">
                  <c:v>Εστιατόρια και Μπαρ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Μεταφορές!$L$21:$O$21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Μεταφορές!$L$23:$O$23</c:f>
              <c:numCache>
                <c:formatCode>0.0%</c:formatCode>
                <c:ptCount val="4"/>
                <c:pt idx="0">
                  <c:v>0.25851869920799625</c:v>
                </c:pt>
                <c:pt idx="1">
                  <c:v>0.24337497451220522</c:v>
                </c:pt>
                <c:pt idx="2">
                  <c:v>0.26867927910713868</c:v>
                </c:pt>
                <c:pt idx="3">
                  <c:v>0.25539210482647162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DC-46D9-8136-83AA2DE1D1D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082668591"/>
        <c:axId val="1082669007"/>
      </c:lineChart>
      <c:catAx>
        <c:axId val="1082668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669007"/>
        <c:crosses val="autoZero"/>
        <c:auto val="1"/>
        <c:lblAlgn val="ctr"/>
        <c:lblOffset val="100"/>
        <c:noMultiLvlLbl val="0"/>
      </c:catAx>
      <c:valAx>
        <c:axId val="1082669007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2668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440" b="0" i="0" u="none" strike="noStrike" baseline="0">
                <a:effectLst/>
              </a:rPr>
              <a:t>Συμμετοχή κλάδων </a:t>
            </a:r>
            <a:r>
              <a:rPr lang="en-US" sz="1440" b="0" i="0" u="none" strike="noStrike" baseline="0">
                <a:effectLst/>
              </a:rPr>
              <a:t>HORECA</a:t>
            </a:r>
            <a:r>
              <a:rPr lang="el-GR" sz="1440" b="0" i="0" u="none" strike="noStrike" baseline="0">
                <a:effectLst/>
              </a:rPr>
              <a:t> στο ΑΕΠ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730342686037489E-2"/>
          <c:y val="9.1326535459283043E-2"/>
          <c:w val="0.92387998595246013"/>
          <c:h val="0.6607774436276842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'Sheet 1'!$AG$10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D85-4551-AD72-B1665E34D10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D85-4551-AD72-B1665E34D1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1'!$AE$11:$AE$38</c:f>
              <c:strCache>
                <c:ptCount val="28"/>
                <c:pt idx="0">
                  <c:v>Ελλάδα</c:v>
                </c:pt>
                <c:pt idx="1">
                  <c:v>Κροατία</c:v>
                </c:pt>
                <c:pt idx="2">
                  <c:v>Ισπανία</c:v>
                </c:pt>
                <c:pt idx="3">
                  <c:v>Πορτογαλία</c:v>
                </c:pt>
                <c:pt idx="4">
                  <c:v>Αυστρία</c:v>
                </c:pt>
                <c:pt idx="5">
                  <c:v>Κύπρος</c:v>
                </c:pt>
                <c:pt idx="6">
                  <c:v>Ιταλία</c:v>
                </c:pt>
                <c:pt idx="7">
                  <c:v>Μάλτα</c:v>
                </c:pt>
                <c:pt idx="8">
                  <c:v>Βουλγαρία</c:v>
                </c:pt>
                <c:pt idx="9">
                  <c:v>Γαλλία</c:v>
                </c:pt>
                <c:pt idx="10">
                  <c:v>ΕΕ27</c:v>
                </c:pt>
                <c:pt idx="11">
                  <c:v>Σλοβενία</c:v>
                </c:pt>
                <c:pt idx="12">
                  <c:v>Ρουμανία</c:v>
                </c:pt>
                <c:pt idx="13">
                  <c:v>Ουγγαρία</c:v>
                </c:pt>
                <c:pt idx="14">
                  <c:v>Ολλανδία</c:v>
                </c:pt>
                <c:pt idx="15">
                  <c:v>Λιθουανία</c:v>
                </c:pt>
                <c:pt idx="16">
                  <c:v>Βέλγιο</c:v>
                </c:pt>
                <c:pt idx="17">
                  <c:v>Φινλανδία</c:v>
                </c:pt>
                <c:pt idx="18">
                  <c:v>Τσεχία</c:v>
                </c:pt>
                <c:pt idx="19">
                  <c:v>Σουηδία</c:v>
                </c:pt>
                <c:pt idx="20">
                  <c:v>Εσθονία</c:v>
                </c:pt>
                <c:pt idx="21">
                  <c:v>Πολωνία</c:v>
                </c:pt>
                <c:pt idx="22">
                  <c:v>Δανία</c:v>
                </c:pt>
                <c:pt idx="23">
                  <c:v>Λουξεμβούργο</c:v>
                </c:pt>
                <c:pt idx="24">
                  <c:v>Λετονία</c:v>
                </c:pt>
                <c:pt idx="25">
                  <c:v>Σλοβακία</c:v>
                </c:pt>
                <c:pt idx="26">
                  <c:v>Γερμανία</c:v>
                </c:pt>
                <c:pt idx="27">
                  <c:v>Ιρλανδία</c:v>
                </c:pt>
              </c:strCache>
            </c:strRef>
          </c:cat>
          <c:val>
            <c:numRef>
              <c:f>'Sheet 1'!$AG$11:$AG$38</c:f>
              <c:numCache>
                <c:formatCode>0.0%</c:formatCode>
                <c:ptCount val="28"/>
                <c:pt idx="0">
                  <c:v>5.2668892624505574E-2</c:v>
                </c:pt>
                <c:pt idx="1">
                  <c:v>4.1118135890864341E-2</c:v>
                </c:pt>
                <c:pt idx="2">
                  <c:v>3.981797120086971E-2</c:v>
                </c:pt>
                <c:pt idx="3">
                  <c:v>3.2161036449267898E-2</c:v>
                </c:pt>
                <c:pt idx="4">
                  <c:v>3.0809405520687373E-2</c:v>
                </c:pt>
                <c:pt idx="5">
                  <c:v>2.7840575546756931E-2</c:v>
                </c:pt>
                <c:pt idx="6">
                  <c:v>2.6105602849391916E-2</c:v>
                </c:pt>
                <c:pt idx="7">
                  <c:v>2.0750599024207918E-2</c:v>
                </c:pt>
                <c:pt idx="8">
                  <c:v>2.0202034413382673E-2</c:v>
                </c:pt>
                <c:pt idx="9">
                  <c:v>1.8847840951348931E-2</c:v>
                </c:pt>
                <c:pt idx="10">
                  <c:v>1.7772331188320487E-2</c:v>
                </c:pt>
                <c:pt idx="11">
                  <c:v>1.5963040217897222E-2</c:v>
                </c:pt>
                <c:pt idx="12">
                  <c:v>1.5442552775249474E-2</c:v>
                </c:pt>
                <c:pt idx="13">
                  <c:v>1.3551753494273818E-2</c:v>
                </c:pt>
                <c:pt idx="14">
                  <c:v>1.3012111785285559E-2</c:v>
                </c:pt>
                <c:pt idx="15">
                  <c:v>1.2714692830607824E-2</c:v>
                </c:pt>
                <c:pt idx="16">
                  <c:v>1.2031575619595487E-2</c:v>
                </c:pt>
                <c:pt idx="17">
                  <c:v>1.1498091603053436E-2</c:v>
                </c:pt>
                <c:pt idx="18">
                  <c:v>1.1492573961330453E-2</c:v>
                </c:pt>
                <c:pt idx="19">
                  <c:v>1.0882821154938232E-2</c:v>
                </c:pt>
                <c:pt idx="20">
                  <c:v>1.08539063568337E-2</c:v>
                </c:pt>
                <c:pt idx="21">
                  <c:v>1.0770013420978551E-2</c:v>
                </c:pt>
                <c:pt idx="22">
                  <c:v>1.0324638838104675E-2</c:v>
                </c:pt>
                <c:pt idx="23">
                  <c:v>1.0215090946815133E-2</c:v>
                </c:pt>
                <c:pt idx="24">
                  <c:v>9.9121851619930011E-3</c:v>
                </c:pt>
                <c:pt idx="25">
                  <c:v>8.9796291221339187E-3</c:v>
                </c:pt>
                <c:pt idx="26">
                  <c:v>8.7840633025612555E-3</c:v>
                </c:pt>
                <c:pt idx="27">
                  <c:v>6.4363285082177715E-3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18-416B-AC99-1A0C1B692F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"/>
        <c:axId val="119302096"/>
        <c:axId val="119302928"/>
      </c:barChart>
      <c:lineChart>
        <c:grouping val="standard"/>
        <c:varyColors val="0"/>
        <c:ser>
          <c:idx val="0"/>
          <c:order val="0"/>
          <c:tx>
            <c:strRef>
              <c:f>'Sheet 1'!$AF$10</c:f>
              <c:strCache>
                <c:ptCount val="1"/>
                <c:pt idx="0">
                  <c:v>2010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9"/>
            <c:spPr>
              <a:solidFill>
                <a:schemeClr val="accent1">
                  <a:lumMod val="75000"/>
                </a:schemeClr>
              </a:solidFill>
              <a:ln w="9525">
                <a:solidFill>
                  <a:schemeClr val="accent6">
                    <a:tint val="77000"/>
                  </a:schemeClr>
                </a:solidFill>
              </a:ln>
              <a:effectLst/>
            </c:spPr>
          </c:marker>
          <c:dPt>
            <c:idx val="0"/>
            <c:marker>
              <c:symbol val="circle"/>
              <c:size val="9"/>
              <c:spPr>
                <a:solidFill>
                  <a:schemeClr val="bg1"/>
                </a:solidFill>
                <a:ln w="9525">
                  <a:solidFill>
                    <a:schemeClr val="accent6">
                      <a:tint val="77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CD85-4551-AD72-B1665E34D10C}"/>
              </c:ext>
            </c:extLst>
          </c:dPt>
          <c:cat>
            <c:strRef>
              <c:f>'Sheet 1'!$AE$11:$AE$38</c:f>
              <c:strCache>
                <c:ptCount val="28"/>
                <c:pt idx="0">
                  <c:v>Ελλάδα</c:v>
                </c:pt>
                <c:pt idx="1">
                  <c:v>Κροατία</c:v>
                </c:pt>
                <c:pt idx="2">
                  <c:v>Ισπανία</c:v>
                </c:pt>
                <c:pt idx="3">
                  <c:v>Πορτογαλία</c:v>
                </c:pt>
                <c:pt idx="4">
                  <c:v>Αυστρία</c:v>
                </c:pt>
                <c:pt idx="5">
                  <c:v>Κύπρος</c:v>
                </c:pt>
                <c:pt idx="6">
                  <c:v>Ιταλία</c:v>
                </c:pt>
                <c:pt idx="7">
                  <c:v>Μάλτα</c:v>
                </c:pt>
                <c:pt idx="8">
                  <c:v>Βουλγαρία</c:v>
                </c:pt>
                <c:pt idx="9">
                  <c:v>Γαλλία</c:v>
                </c:pt>
                <c:pt idx="10">
                  <c:v>ΕΕ27</c:v>
                </c:pt>
                <c:pt idx="11">
                  <c:v>Σλοβενία</c:v>
                </c:pt>
                <c:pt idx="12">
                  <c:v>Ρουμανία</c:v>
                </c:pt>
                <c:pt idx="13">
                  <c:v>Ουγγαρία</c:v>
                </c:pt>
                <c:pt idx="14">
                  <c:v>Ολλανδία</c:v>
                </c:pt>
                <c:pt idx="15">
                  <c:v>Λιθουανία</c:v>
                </c:pt>
                <c:pt idx="16">
                  <c:v>Βέλγιο</c:v>
                </c:pt>
                <c:pt idx="17">
                  <c:v>Φινλανδία</c:v>
                </c:pt>
                <c:pt idx="18">
                  <c:v>Τσεχία</c:v>
                </c:pt>
                <c:pt idx="19">
                  <c:v>Σουηδία</c:v>
                </c:pt>
                <c:pt idx="20">
                  <c:v>Εσθονία</c:v>
                </c:pt>
                <c:pt idx="21">
                  <c:v>Πολωνία</c:v>
                </c:pt>
                <c:pt idx="22">
                  <c:v>Δανία</c:v>
                </c:pt>
                <c:pt idx="23">
                  <c:v>Λουξεμβούργο</c:v>
                </c:pt>
                <c:pt idx="24">
                  <c:v>Λετονία</c:v>
                </c:pt>
                <c:pt idx="25">
                  <c:v>Σλοβακία</c:v>
                </c:pt>
                <c:pt idx="26">
                  <c:v>Γερμανία</c:v>
                </c:pt>
                <c:pt idx="27">
                  <c:v>Ιρλανδία</c:v>
                </c:pt>
              </c:strCache>
            </c:strRef>
          </c:cat>
          <c:val>
            <c:numRef>
              <c:f>'Sheet 1'!$AF$11:$AF$38</c:f>
              <c:numCache>
                <c:formatCode>0.0%</c:formatCode>
                <c:ptCount val="28"/>
                <c:pt idx="0">
                  <c:v>4.5200424764862308E-2</c:v>
                </c:pt>
                <c:pt idx="1">
                  <c:v>3.6815285510755275E-2</c:v>
                </c:pt>
                <c:pt idx="2">
                  <c:v>5.4660676847122565E-2</c:v>
                </c:pt>
                <c:pt idx="3">
                  <c:v>4.2774710652143416E-2</c:v>
                </c:pt>
                <c:pt idx="4">
                  <c:v>4.3198198289537637E-2</c:v>
                </c:pt>
                <c:pt idx="5">
                  <c:v>4.5747670994959175E-2</c:v>
                </c:pt>
                <c:pt idx="6">
                  <c:v>3.2627054004414138E-2</c:v>
                </c:pt>
                <c:pt idx="7">
                  <c:v>4.3061709557205313E-2</c:v>
                </c:pt>
                <c:pt idx="8">
                  <c:v>2.0556407356425117E-2</c:v>
                </c:pt>
                <c:pt idx="9">
                  <c:v>2.3667248203142501E-2</c:v>
                </c:pt>
                <c:pt idx="10">
                  <c:v>2.4205825372976015E-2</c:v>
                </c:pt>
                <c:pt idx="11">
                  <c:v>1.9029862033500256E-2</c:v>
                </c:pt>
                <c:pt idx="12">
                  <c:v>1.1757974226470605E-2</c:v>
                </c:pt>
                <c:pt idx="13">
                  <c:v>1.5072425419658499E-2</c:v>
                </c:pt>
                <c:pt idx="14">
                  <c:v>1.4070999566636993E-2</c:v>
                </c:pt>
                <c:pt idx="15">
                  <c:v>1.211038104003025E-2</c:v>
                </c:pt>
                <c:pt idx="16">
                  <c:v>1.5845124237174581E-2</c:v>
                </c:pt>
                <c:pt idx="17">
                  <c:v>1.4356101476004954E-2</c:v>
                </c:pt>
                <c:pt idx="18">
                  <c:v>1.9043089953951604E-2</c:v>
                </c:pt>
                <c:pt idx="19">
                  <c:v>1.2471737027856242E-2</c:v>
                </c:pt>
                <c:pt idx="20">
                  <c:v>1.2644917950492161E-2</c:v>
                </c:pt>
                <c:pt idx="21">
                  <c:v>9.4851167383987103E-3</c:v>
                </c:pt>
                <c:pt idx="22">
                  <c:v>1.1591287247281069E-2</c:v>
                </c:pt>
                <c:pt idx="23">
                  <c:v>1.5664096861756446E-2</c:v>
                </c:pt>
                <c:pt idx="24">
                  <c:v>1.5353310104529616E-2</c:v>
                </c:pt>
                <c:pt idx="25">
                  <c:v>1.369303234644419E-2</c:v>
                </c:pt>
                <c:pt idx="26">
                  <c:v>1.2746061456871002E-2</c:v>
                </c:pt>
                <c:pt idx="27">
                  <c:v>1.9927547054388695E-2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18-416B-AC99-1A0C1B692F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302096"/>
        <c:axId val="119302928"/>
      </c:lineChart>
      <c:catAx>
        <c:axId val="11930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302928"/>
        <c:crosses val="autoZero"/>
        <c:auto val="1"/>
        <c:lblAlgn val="ctr"/>
        <c:lblOffset val="100"/>
        <c:noMultiLvlLbl val="0"/>
      </c:catAx>
      <c:valAx>
        <c:axId val="1193029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%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302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696641180721972"/>
          <c:y val="0.12769037937296523"/>
          <c:w val="0.17331355319715472"/>
          <c:h val="4.9252436836669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Καταλύματα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81797128300138"/>
          <c:y val="8.426374051485222E-2"/>
          <c:w val="0.71465261695229265"/>
          <c:h val="0.860468508692629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'Sheet 1'!$AS$10</c:f>
              <c:strCache>
                <c:ptCount val="1"/>
                <c:pt idx="0">
                  <c:v>Διαμονή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27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225-4234-8AAF-DE8C7D3770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1'!$AR$11:$AR$38</c:f>
              <c:strCache>
                <c:ptCount val="28"/>
                <c:pt idx="0">
                  <c:v>Φινλανδία</c:v>
                </c:pt>
                <c:pt idx="1">
                  <c:v>Λουξεμβούργο</c:v>
                </c:pt>
                <c:pt idx="2">
                  <c:v>Βέλγιο</c:v>
                </c:pt>
                <c:pt idx="3">
                  <c:v>Λετονία</c:v>
                </c:pt>
                <c:pt idx="4">
                  <c:v>Ιρλανδία</c:v>
                </c:pt>
                <c:pt idx="5">
                  <c:v>Δανία</c:v>
                </c:pt>
                <c:pt idx="6">
                  <c:v>Τσεχία</c:v>
                </c:pt>
                <c:pt idx="7">
                  <c:v>Σουηδία</c:v>
                </c:pt>
                <c:pt idx="8">
                  <c:v>Λιθουανία</c:v>
                </c:pt>
                <c:pt idx="9">
                  <c:v>Γερμανία</c:v>
                </c:pt>
                <c:pt idx="10">
                  <c:v>Σλοβακία</c:v>
                </c:pt>
                <c:pt idx="11">
                  <c:v>Εσθονία</c:v>
                </c:pt>
                <c:pt idx="12">
                  <c:v>Πολωνία</c:v>
                </c:pt>
                <c:pt idx="13">
                  <c:v>Ουγγαρία</c:v>
                </c:pt>
                <c:pt idx="14">
                  <c:v>Ολλανδία</c:v>
                </c:pt>
                <c:pt idx="15">
                  <c:v>Γαλλία</c:v>
                </c:pt>
                <c:pt idx="16">
                  <c:v>ΕΕ27</c:v>
                </c:pt>
                <c:pt idx="17">
                  <c:v>Ρουμανία</c:v>
                </c:pt>
                <c:pt idx="18">
                  <c:v>Κύπρος</c:v>
                </c:pt>
                <c:pt idx="19">
                  <c:v>Σλοβενία</c:v>
                </c:pt>
                <c:pt idx="20">
                  <c:v>Βουλγαρία</c:v>
                </c:pt>
                <c:pt idx="21">
                  <c:v>Ιταλία</c:v>
                </c:pt>
                <c:pt idx="22">
                  <c:v>Ισπανία</c:v>
                </c:pt>
                <c:pt idx="23">
                  <c:v>Πορτογαλία</c:v>
                </c:pt>
                <c:pt idx="24">
                  <c:v>Μάλτα</c:v>
                </c:pt>
                <c:pt idx="25">
                  <c:v>Αυστρία</c:v>
                </c:pt>
                <c:pt idx="26">
                  <c:v>Κροατία</c:v>
                </c:pt>
                <c:pt idx="27">
                  <c:v>Ελλάδα</c:v>
                </c:pt>
              </c:strCache>
            </c:strRef>
          </c:cat>
          <c:val>
            <c:numRef>
              <c:f>'Sheet 1'!$AS$11:$AS$38</c:f>
              <c:numCache>
                <c:formatCode>0.0%</c:formatCode>
                <c:ptCount val="28"/>
                <c:pt idx="0">
                  <c:v>1.6627229008416757E-3</c:v>
                </c:pt>
                <c:pt idx="1">
                  <c:v>1.6696175091046091E-3</c:v>
                </c:pt>
                <c:pt idx="2">
                  <c:v>2.0273794702137002E-3</c:v>
                </c:pt>
                <c:pt idx="3">
                  <c:v>2.0968083996523658E-3</c:v>
                </c:pt>
                <c:pt idx="4">
                  <c:v>2.1656947166349598E-3</c:v>
                </c:pt>
                <c:pt idx="5">
                  <c:v>2.1910371523745859E-3</c:v>
                </c:pt>
                <c:pt idx="6">
                  <c:v>2.659457643039583E-3</c:v>
                </c:pt>
                <c:pt idx="7">
                  <c:v>2.6659978106490542E-3</c:v>
                </c:pt>
                <c:pt idx="8">
                  <c:v>2.6791573246090724E-3</c:v>
                </c:pt>
                <c:pt idx="9">
                  <c:v>2.6999861211041299E-3</c:v>
                </c:pt>
                <c:pt idx="10">
                  <c:v>2.7130112831291915E-3</c:v>
                </c:pt>
                <c:pt idx="11">
                  <c:v>2.8043972493084842E-3</c:v>
                </c:pt>
                <c:pt idx="12">
                  <c:v>2.9852793785476277E-3</c:v>
                </c:pt>
                <c:pt idx="13">
                  <c:v>3.1321164406805692E-3</c:v>
                </c:pt>
                <c:pt idx="14">
                  <c:v>3.2079836600263493E-3</c:v>
                </c:pt>
                <c:pt idx="15">
                  <c:v>3.3293108860310465E-3</c:v>
                </c:pt>
                <c:pt idx="16">
                  <c:v>4.7585148110235306E-3</c:v>
                </c:pt>
                <c:pt idx="17">
                  <c:v>5.1827053347230255E-3</c:v>
                </c:pt>
                <c:pt idx="18">
                  <c:v>5.4987485053418174E-3</c:v>
                </c:pt>
                <c:pt idx="19">
                  <c:v>6.1897502885723934E-3</c:v>
                </c:pt>
                <c:pt idx="20">
                  <c:v>7.534736364543145E-3</c:v>
                </c:pt>
                <c:pt idx="21">
                  <c:v>7.5580133440363764E-3</c:v>
                </c:pt>
                <c:pt idx="22">
                  <c:v>7.8150354054370551E-3</c:v>
                </c:pt>
                <c:pt idx="23">
                  <c:v>8.2623393313385005E-3</c:v>
                </c:pt>
                <c:pt idx="24">
                  <c:v>9.4363889442768429E-3</c:v>
                </c:pt>
                <c:pt idx="25">
                  <c:v>1.5689788911406061E-2</c:v>
                </c:pt>
                <c:pt idx="26">
                  <c:v>1.8040484921228148E-2</c:v>
                </c:pt>
                <c:pt idx="27">
                  <c:v>2.7163263273950179E-2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25-4234-8AAF-DE8C7D37701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6"/>
        <c:axId val="410528368"/>
        <c:axId val="410523792"/>
      </c:barChart>
      <c:catAx>
        <c:axId val="410528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523792"/>
        <c:crosses val="autoZero"/>
        <c:auto val="1"/>
        <c:lblAlgn val="ctr"/>
        <c:lblOffset val="100"/>
        <c:noMultiLvlLbl val="0"/>
      </c:catAx>
      <c:valAx>
        <c:axId val="4105237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ΑΕΠ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9375878107148371"/>
              <c:y val="0.903669494341759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528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Εστίαση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5006098502393082"/>
          <c:y val="8.2649656095041268E-2"/>
          <c:w val="0.66150262467191601"/>
          <c:h val="0.858862490322122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'Sheet 1'!$AU$10</c:f>
              <c:strCache>
                <c:ptCount val="1"/>
                <c:pt idx="0">
                  <c:v>Εστίαση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2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840-4925-88CF-5322FE2855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1'!$AT$11:$AT$38</c:f>
              <c:strCache>
                <c:ptCount val="28"/>
                <c:pt idx="0">
                  <c:v>Ιρλανδία</c:v>
                </c:pt>
                <c:pt idx="1">
                  <c:v>Γερμανία</c:v>
                </c:pt>
                <c:pt idx="2">
                  <c:v>Σλοβακία</c:v>
                </c:pt>
                <c:pt idx="3">
                  <c:v>Πολωνία</c:v>
                </c:pt>
                <c:pt idx="4">
                  <c:v>Λετονία</c:v>
                </c:pt>
                <c:pt idx="5">
                  <c:v>Εσθονία</c:v>
                </c:pt>
                <c:pt idx="6">
                  <c:v>Δανία</c:v>
                </c:pt>
                <c:pt idx="7">
                  <c:v>Σουηδία</c:v>
                </c:pt>
                <c:pt idx="8">
                  <c:v>Λουξεμβούργο</c:v>
                </c:pt>
                <c:pt idx="9">
                  <c:v>Τσεχία</c:v>
                </c:pt>
                <c:pt idx="10">
                  <c:v>Σλοβενία</c:v>
                </c:pt>
                <c:pt idx="11">
                  <c:v>Ολλανδία</c:v>
                </c:pt>
                <c:pt idx="12">
                  <c:v>Φινλανδία</c:v>
                </c:pt>
                <c:pt idx="13">
                  <c:v>Βέλγιο</c:v>
                </c:pt>
                <c:pt idx="14">
                  <c:v>Λιθουανία</c:v>
                </c:pt>
                <c:pt idx="15">
                  <c:v>Ρουμανία</c:v>
                </c:pt>
                <c:pt idx="16">
                  <c:v>Ουγγαρία</c:v>
                </c:pt>
                <c:pt idx="17">
                  <c:v>Μάλτα</c:v>
                </c:pt>
                <c:pt idx="18">
                  <c:v>Βουλγαρία</c:v>
                </c:pt>
                <c:pt idx="19">
                  <c:v>ΕΕ27</c:v>
                </c:pt>
                <c:pt idx="20">
                  <c:v>Αυστρία</c:v>
                </c:pt>
                <c:pt idx="21">
                  <c:v>Γαλλία</c:v>
                </c:pt>
                <c:pt idx="22">
                  <c:v>Ιταλία</c:v>
                </c:pt>
                <c:pt idx="23">
                  <c:v>Κύπρος</c:v>
                </c:pt>
                <c:pt idx="24">
                  <c:v>Κροατία</c:v>
                </c:pt>
                <c:pt idx="25">
                  <c:v>Πορτογαλία</c:v>
                </c:pt>
                <c:pt idx="26">
                  <c:v>Ελλάδα</c:v>
                </c:pt>
                <c:pt idx="27">
                  <c:v>Ισπανία</c:v>
                </c:pt>
              </c:strCache>
            </c:strRef>
          </c:cat>
          <c:val>
            <c:numRef>
              <c:f>'Sheet 1'!$AU$11:$AU$38</c:f>
              <c:numCache>
                <c:formatCode>0.0%</c:formatCode>
                <c:ptCount val="28"/>
                <c:pt idx="0">
                  <c:v>4.2706337915828126E-3</c:v>
                </c:pt>
                <c:pt idx="1">
                  <c:v>6.0840771814571256E-3</c:v>
                </c:pt>
                <c:pt idx="2">
                  <c:v>6.2666178390047263E-3</c:v>
                </c:pt>
                <c:pt idx="3">
                  <c:v>7.7847340424309231E-3</c:v>
                </c:pt>
                <c:pt idx="4">
                  <c:v>7.8153767623406357E-3</c:v>
                </c:pt>
                <c:pt idx="5">
                  <c:v>8.0535500257518846E-3</c:v>
                </c:pt>
                <c:pt idx="6">
                  <c:v>8.1339506325611727E-3</c:v>
                </c:pt>
                <c:pt idx="7">
                  <c:v>8.2170078551764801E-3</c:v>
                </c:pt>
                <c:pt idx="8">
                  <c:v>8.5469575421630618E-3</c:v>
                </c:pt>
                <c:pt idx="9">
                  <c:v>8.8331163182908696E-3</c:v>
                </c:pt>
                <c:pt idx="10">
                  <c:v>9.7732899293248299E-3</c:v>
                </c:pt>
                <c:pt idx="11">
                  <c:v>9.8041281252592098E-3</c:v>
                </c:pt>
                <c:pt idx="12">
                  <c:v>9.8353687022117598E-3</c:v>
                </c:pt>
                <c:pt idx="13">
                  <c:v>1.0004196149381786E-2</c:v>
                </c:pt>
                <c:pt idx="14">
                  <c:v>1.0035535505998753E-2</c:v>
                </c:pt>
                <c:pt idx="15">
                  <c:v>1.0259847440526449E-2</c:v>
                </c:pt>
                <c:pt idx="16">
                  <c:v>1.0419637053593247E-2</c:v>
                </c:pt>
                <c:pt idx="17">
                  <c:v>1.1314210079931076E-2</c:v>
                </c:pt>
                <c:pt idx="18">
                  <c:v>1.2667298048839527E-2</c:v>
                </c:pt>
                <c:pt idx="19">
                  <c:v>1.3013804237825973E-2</c:v>
                </c:pt>
                <c:pt idx="20">
                  <c:v>1.5119616609281308E-2</c:v>
                </c:pt>
                <c:pt idx="21">
                  <c:v>1.5518530065317886E-2</c:v>
                </c:pt>
                <c:pt idx="22">
                  <c:v>1.8547589505355538E-2</c:v>
                </c:pt>
                <c:pt idx="23">
                  <c:v>2.2334601353497453E-2</c:v>
                </c:pt>
                <c:pt idx="24">
                  <c:v>2.3077650969636199E-2</c:v>
                </c:pt>
                <c:pt idx="25">
                  <c:v>2.3898697117929399E-2</c:v>
                </c:pt>
                <c:pt idx="26">
                  <c:v>2.5505629350555396E-2</c:v>
                </c:pt>
                <c:pt idx="27">
                  <c:v>3.2002935795432653E-2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40-4925-88CF-5322FE2855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6"/>
        <c:axId val="410528368"/>
        <c:axId val="410523792"/>
      </c:barChart>
      <c:catAx>
        <c:axId val="410528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523792"/>
        <c:crosses val="autoZero"/>
        <c:auto val="1"/>
        <c:lblAlgn val="ctr"/>
        <c:lblOffset val="100"/>
        <c:noMultiLvlLbl val="0"/>
      </c:catAx>
      <c:valAx>
        <c:axId val="4105237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l-GR"/>
                  <a:t>ΑΕΠ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93915778909989189"/>
              <c:y val="0.918644059929739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528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Καταλύματα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na!$Z$54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085-4E18-966E-4F99C12BC6D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na!$X$55:$X$82</c:f>
              <c:strCache>
                <c:ptCount val="28"/>
                <c:pt idx="0">
                  <c:v>Κύπρος</c:v>
                </c:pt>
                <c:pt idx="1">
                  <c:v>Ελλάδα</c:v>
                </c:pt>
                <c:pt idx="2">
                  <c:v>Μάλτα</c:v>
                </c:pt>
                <c:pt idx="3">
                  <c:v>Κροατία</c:v>
                </c:pt>
                <c:pt idx="4">
                  <c:v>Αυστρία</c:v>
                </c:pt>
                <c:pt idx="5">
                  <c:v>Πορτογαλία</c:v>
                </c:pt>
                <c:pt idx="6">
                  <c:v>Ισπανία</c:v>
                </c:pt>
                <c:pt idx="7">
                  <c:v>Ιρλανδία</c:v>
                </c:pt>
                <c:pt idx="8">
                  <c:v>Σλοβενία</c:v>
                </c:pt>
                <c:pt idx="9">
                  <c:v>Βουλγαρία</c:v>
                </c:pt>
                <c:pt idx="10">
                  <c:v>EE27</c:v>
                </c:pt>
                <c:pt idx="11">
                  <c:v>Εσθονία</c:v>
                </c:pt>
                <c:pt idx="12">
                  <c:v>Γερμανία</c:v>
                </c:pt>
                <c:pt idx="13">
                  <c:v>Ιταλία</c:v>
                </c:pt>
                <c:pt idx="14">
                  <c:v>Γαλλία</c:v>
                </c:pt>
                <c:pt idx="15">
                  <c:v>Τσεχία</c:v>
                </c:pt>
                <c:pt idx="16">
                  <c:v>Σλοβακία</c:v>
                </c:pt>
                <c:pt idx="17">
                  <c:v>Δανία</c:v>
                </c:pt>
                <c:pt idx="18">
                  <c:v>Λουξεμβούργο</c:v>
                </c:pt>
                <c:pt idx="19">
                  <c:v>Ολλανδία</c:v>
                </c:pt>
                <c:pt idx="20">
                  <c:v>Σουηδία</c:v>
                </c:pt>
                <c:pt idx="21">
                  <c:v>Πολωνία</c:v>
                </c:pt>
                <c:pt idx="22">
                  <c:v>Ουγγαρία</c:v>
                </c:pt>
                <c:pt idx="23">
                  <c:v>Ρουμανία</c:v>
                </c:pt>
                <c:pt idx="24">
                  <c:v>Λετονία</c:v>
                </c:pt>
                <c:pt idx="25">
                  <c:v>Λιθουανία</c:v>
                </c:pt>
                <c:pt idx="26">
                  <c:v>Βέλγιο</c:v>
                </c:pt>
                <c:pt idx="27">
                  <c:v>Φινλανδία</c:v>
                </c:pt>
              </c:strCache>
            </c:strRef>
          </c:cat>
          <c:val>
            <c:numRef>
              <c:f>na!$Z$55:$Z$82</c:f>
              <c:numCache>
                <c:formatCode>_-* #,##0.0_-;\-* #,##0.0_-;_-* "-"??_-;_-@_-</c:formatCode>
                <c:ptCount val="28"/>
                <c:pt idx="0">
                  <c:v>4.3740296774359102</c:v>
                </c:pt>
                <c:pt idx="1">
                  <c:v>3.5629866763909361</c:v>
                </c:pt>
                <c:pt idx="2">
                  <c:v>3.0225851155473982</c:v>
                </c:pt>
                <c:pt idx="3">
                  <c:v>2.5380242989654023</c:v>
                </c:pt>
                <c:pt idx="4">
                  <c:v>1.9194400962185985</c:v>
                </c:pt>
                <c:pt idx="5">
                  <c:v>1.7738295980452585</c:v>
                </c:pt>
                <c:pt idx="6">
                  <c:v>1.5333498913949843</c:v>
                </c:pt>
                <c:pt idx="7">
                  <c:v>1.4973017930520769</c:v>
                </c:pt>
                <c:pt idx="8">
                  <c:v>1.3893398598275373</c:v>
                </c:pt>
                <c:pt idx="9">
                  <c:v>1.1753338853780257</c:v>
                </c:pt>
                <c:pt idx="10">
                  <c:v>1.07382413958428</c:v>
                </c:pt>
                <c:pt idx="11">
                  <c:v>1.017836434921862</c:v>
                </c:pt>
                <c:pt idx="12">
                  <c:v>1.015746897397557</c:v>
                </c:pt>
                <c:pt idx="13">
                  <c:v>1.0141523236894949</c:v>
                </c:pt>
                <c:pt idx="14">
                  <c:v>0.98380660626311112</c:v>
                </c:pt>
                <c:pt idx="15">
                  <c:v>0.94647478466757251</c:v>
                </c:pt>
                <c:pt idx="16">
                  <c:v>0.8947418438764787</c:v>
                </c:pt>
                <c:pt idx="17">
                  <c:v>0.84350295131363717</c:v>
                </c:pt>
                <c:pt idx="18">
                  <c:v>0.80580086758392666</c:v>
                </c:pt>
                <c:pt idx="19">
                  <c:v>0.79133405915006882</c:v>
                </c:pt>
                <c:pt idx="20">
                  <c:v>0.7612812667444836</c:v>
                </c:pt>
                <c:pt idx="21">
                  <c:v>0.64983263994695006</c:v>
                </c:pt>
                <c:pt idx="22">
                  <c:v>0.63275696193747866</c:v>
                </c:pt>
                <c:pt idx="23">
                  <c:v>0.58938438302102014</c:v>
                </c:pt>
                <c:pt idx="24">
                  <c:v>0.50283184225503808</c:v>
                </c:pt>
                <c:pt idx="25">
                  <c:v>0.49810809017663538</c:v>
                </c:pt>
                <c:pt idx="26">
                  <c:v>0.49496058773773055</c:v>
                </c:pt>
                <c:pt idx="27">
                  <c:v>0.48407718771347863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A1-4A4F-93E9-8D3815E46C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0488608"/>
        <c:axId val="620490688"/>
      </c:barChart>
      <c:lineChart>
        <c:grouping val="standard"/>
        <c:varyColors val="0"/>
        <c:ser>
          <c:idx val="0"/>
          <c:order val="0"/>
          <c:tx>
            <c:strRef>
              <c:f>na!$Y$54</c:f>
              <c:strCache>
                <c:ptCount val="1"/>
                <c:pt idx="0">
                  <c:v>2010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tint val="77000"/>
                </a:schemeClr>
              </a:solidFill>
              <a:ln w="9525">
                <a:solidFill>
                  <a:schemeClr val="accent6">
                    <a:tint val="77000"/>
                  </a:schemeClr>
                </a:solidFill>
              </a:ln>
              <a:effectLst/>
            </c:spPr>
          </c:marker>
          <c:cat>
            <c:strRef>
              <c:f>na!$X$55:$X$82</c:f>
              <c:strCache>
                <c:ptCount val="28"/>
                <c:pt idx="0">
                  <c:v>Κύπρος</c:v>
                </c:pt>
                <c:pt idx="1">
                  <c:v>Ελλάδα</c:v>
                </c:pt>
                <c:pt idx="2">
                  <c:v>Μάλτα</c:v>
                </c:pt>
                <c:pt idx="3">
                  <c:v>Κροατία</c:v>
                </c:pt>
                <c:pt idx="4">
                  <c:v>Αυστρία</c:v>
                </c:pt>
                <c:pt idx="5">
                  <c:v>Πορτογαλία</c:v>
                </c:pt>
                <c:pt idx="6">
                  <c:v>Ισπανία</c:v>
                </c:pt>
                <c:pt idx="7">
                  <c:v>Ιρλανδία</c:v>
                </c:pt>
                <c:pt idx="8">
                  <c:v>Σλοβενία</c:v>
                </c:pt>
                <c:pt idx="9">
                  <c:v>Βουλγαρία</c:v>
                </c:pt>
                <c:pt idx="10">
                  <c:v>EE27</c:v>
                </c:pt>
                <c:pt idx="11">
                  <c:v>Εσθονία</c:v>
                </c:pt>
                <c:pt idx="12">
                  <c:v>Γερμανία</c:v>
                </c:pt>
                <c:pt idx="13">
                  <c:v>Ιταλία</c:v>
                </c:pt>
                <c:pt idx="14">
                  <c:v>Γαλλία</c:v>
                </c:pt>
                <c:pt idx="15">
                  <c:v>Τσεχία</c:v>
                </c:pt>
                <c:pt idx="16">
                  <c:v>Σλοβακία</c:v>
                </c:pt>
                <c:pt idx="17">
                  <c:v>Δανία</c:v>
                </c:pt>
                <c:pt idx="18">
                  <c:v>Λουξεμβούργο</c:v>
                </c:pt>
                <c:pt idx="19">
                  <c:v>Ολλανδία</c:v>
                </c:pt>
                <c:pt idx="20">
                  <c:v>Σουηδία</c:v>
                </c:pt>
                <c:pt idx="21">
                  <c:v>Πολωνία</c:v>
                </c:pt>
                <c:pt idx="22">
                  <c:v>Ουγγαρία</c:v>
                </c:pt>
                <c:pt idx="23">
                  <c:v>Ρουμανία</c:v>
                </c:pt>
                <c:pt idx="24">
                  <c:v>Λετονία</c:v>
                </c:pt>
                <c:pt idx="25">
                  <c:v>Λιθουανία</c:v>
                </c:pt>
                <c:pt idx="26">
                  <c:v>Βέλγιο</c:v>
                </c:pt>
                <c:pt idx="27">
                  <c:v>Φινλανδία</c:v>
                </c:pt>
              </c:strCache>
            </c:strRef>
          </c:cat>
          <c:val>
            <c:numRef>
              <c:f>na!$Y$55:$Y$82</c:f>
              <c:numCache>
                <c:formatCode>_-* #,##0.0_-;\-* #,##0.0_-;_-* "-"??_-;_-@_-</c:formatCode>
                <c:ptCount val="28"/>
                <c:pt idx="0">
                  <c:v>3.646684490256745</c:v>
                </c:pt>
                <c:pt idx="1">
                  <c:v>1.5724254639153012</c:v>
                </c:pt>
                <c:pt idx="2">
                  <c:v>4.247311827956989</c:v>
                </c:pt>
                <c:pt idx="3">
                  <c:v>1.966099691587269</c:v>
                </c:pt>
                <c:pt idx="4">
                  <c:v>2.2426159739003246</c:v>
                </c:pt>
                <c:pt idx="5">
                  <c:v>1.1514634795515493</c:v>
                </c:pt>
                <c:pt idx="6">
                  <c:v>1.6343621689750434</c:v>
                </c:pt>
                <c:pt idx="7">
                  <c:v>2.5809434168309062</c:v>
                </c:pt>
                <c:pt idx="8">
                  <c:v>1.0338863739021689</c:v>
                </c:pt>
                <c:pt idx="9">
                  <c:v>1.0787965441980478</c:v>
                </c:pt>
                <c:pt idx="10">
                  <c:v>1.0896253349147762</c:v>
                </c:pt>
                <c:pt idx="11">
                  <c:v>1.1919390513639716</c:v>
                </c:pt>
                <c:pt idx="12">
                  <c:v>1.226487327154278</c:v>
                </c:pt>
                <c:pt idx="13">
                  <c:v>1.0049942501274116</c:v>
                </c:pt>
                <c:pt idx="14">
                  <c:v>1.0024564091243677</c:v>
                </c:pt>
                <c:pt idx="15">
                  <c:v>0.9269736968595409</c:v>
                </c:pt>
                <c:pt idx="16">
                  <c:v>0.87181181407891462</c:v>
                </c:pt>
                <c:pt idx="17">
                  <c:v>0.79634264838051616</c:v>
                </c:pt>
                <c:pt idx="18">
                  <c:v>1.3369728705921677</c:v>
                </c:pt>
                <c:pt idx="19">
                  <c:v>0.89961973408053775</c:v>
                </c:pt>
                <c:pt idx="20">
                  <c:v>0.88241231035000722</c:v>
                </c:pt>
                <c:pt idx="21">
                  <c:v>0.56965399087050739</c:v>
                </c:pt>
                <c:pt idx="22">
                  <c:v>0.79719191804110168</c:v>
                </c:pt>
                <c:pt idx="23">
                  <c:v>0.46391241870196193</c:v>
                </c:pt>
                <c:pt idx="24">
                  <c:v>0.53512028351155005</c:v>
                </c:pt>
                <c:pt idx="25">
                  <c:v>0</c:v>
                </c:pt>
                <c:pt idx="26">
                  <c:v>0.50453415054940454</c:v>
                </c:pt>
                <c:pt idx="27">
                  <c:v>0.6401285356152141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2A1-4A4F-93E9-8D3815E46C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0488608"/>
        <c:axId val="620490688"/>
      </c:lineChart>
      <c:catAx>
        <c:axId val="62048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490688"/>
        <c:crosses val="autoZero"/>
        <c:auto val="1"/>
        <c:lblAlgn val="ctr"/>
        <c:lblOffset val="100"/>
        <c:noMultiLvlLbl val="0"/>
      </c:catAx>
      <c:valAx>
        <c:axId val="6204906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</a:t>
                </a:r>
                <a:r>
                  <a:rPr lang="el-GR"/>
                  <a:t>εργατικού δυναμικού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-* #,##0.0_-;\-* #,##0.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488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10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1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12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13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19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0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2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3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4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7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8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9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82F681-0CBC-425D-9336-1C2340EF9217}" type="doc">
      <dgm:prSet loTypeId="urn:microsoft.com/office/officeart/2005/8/layout/hierarchy1" loCatId="hierarchy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A093EE9-F17C-4B24-9764-19299470A6D3}">
      <dgm:prSet/>
      <dgm:spPr/>
      <dgm:t>
        <a:bodyPr/>
        <a:lstStyle/>
        <a:p>
          <a:r>
            <a:rPr lang="el-GR"/>
            <a:t>Έμμεσοι Φόροι</a:t>
          </a:r>
          <a:endParaRPr lang="en-US"/>
        </a:p>
      </dgm:t>
    </dgm:pt>
    <dgm:pt modelId="{430AE3A9-5CC5-4D03-998F-EBFD2735A35C}" type="parTrans" cxnId="{FF5678B7-FD18-463D-81EE-A8A1F3F76425}">
      <dgm:prSet/>
      <dgm:spPr/>
      <dgm:t>
        <a:bodyPr/>
        <a:lstStyle/>
        <a:p>
          <a:endParaRPr lang="en-US"/>
        </a:p>
      </dgm:t>
    </dgm:pt>
    <dgm:pt modelId="{46D4C228-5DA9-45A6-B85B-177E8E90439A}" type="sibTrans" cxnId="{FF5678B7-FD18-463D-81EE-A8A1F3F76425}">
      <dgm:prSet/>
      <dgm:spPr/>
      <dgm:t>
        <a:bodyPr/>
        <a:lstStyle/>
        <a:p>
          <a:endParaRPr lang="en-US"/>
        </a:p>
      </dgm:t>
    </dgm:pt>
    <dgm:pt modelId="{B1A6EBFB-114C-4AF3-869D-FF31E2836E45}">
      <dgm:prSet/>
      <dgm:spPr/>
      <dgm:t>
        <a:bodyPr/>
        <a:lstStyle/>
        <a:p>
          <a:r>
            <a:rPr lang="el-GR"/>
            <a:t>ΦΠΑ</a:t>
          </a:r>
          <a:endParaRPr lang="en-US"/>
        </a:p>
      </dgm:t>
    </dgm:pt>
    <dgm:pt modelId="{5AAFE976-88EF-40A4-8154-3D5A6C86BDFE}" type="parTrans" cxnId="{1E4B188B-EF68-49B3-B911-4A4359138F66}">
      <dgm:prSet/>
      <dgm:spPr/>
      <dgm:t>
        <a:bodyPr/>
        <a:lstStyle/>
        <a:p>
          <a:endParaRPr lang="en-US"/>
        </a:p>
      </dgm:t>
    </dgm:pt>
    <dgm:pt modelId="{71D21C2B-348F-4DBC-BCBF-A92473BF269E}" type="sibTrans" cxnId="{1E4B188B-EF68-49B3-B911-4A4359138F66}">
      <dgm:prSet/>
      <dgm:spPr/>
      <dgm:t>
        <a:bodyPr/>
        <a:lstStyle/>
        <a:p>
          <a:endParaRPr lang="en-US"/>
        </a:p>
      </dgm:t>
    </dgm:pt>
    <dgm:pt modelId="{15A63AAC-115C-467E-9B79-66E0AE607902}">
      <dgm:prSet/>
      <dgm:spPr/>
      <dgm:t>
        <a:bodyPr/>
        <a:lstStyle/>
        <a:p>
          <a:r>
            <a:rPr lang="el-GR"/>
            <a:t>Ειδικοί Φόροι Κατανάλωσης (αλκοολούχα, καφές)</a:t>
          </a:r>
          <a:endParaRPr lang="en-US"/>
        </a:p>
      </dgm:t>
    </dgm:pt>
    <dgm:pt modelId="{921D8658-9736-4800-B170-4915F8FC42C9}" type="parTrans" cxnId="{BFCF3BC7-1795-4312-9AF9-884C16CEC975}">
      <dgm:prSet/>
      <dgm:spPr/>
      <dgm:t>
        <a:bodyPr/>
        <a:lstStyle/>
        <a:p>
          <a:endParaRPr lang="en-US"/>
        </a:p>
      </dgm:t>
    </dgm:pt>
    <dgm:pt modelId="{A6E02281-AA18-46C0-AA5B-310E0C5F2C1C}" type="sibTrans" cxnId="{BFCF3BC7-1795-4312-9AF9-884C16CEC975}">
      <dgm:prSet/>
      <dgm:spPr/>
      <dgm:t>
        <a:bodyPr/>
        <a:lstStyle/>
        <a:p>
          <a:endParaRPr lang="en-US"/>
        </a:p>
      </dgm:t>
    </dgm:pt>
    <dgm:pt modelId="{34291D02-3563-4EC6-AD38-E5EC002F31C9}">
      <dgm:prSet/>
      <dgm:spPr/>
      <dgm:t>
        <a:bodyPr/>
        <a:lstStyle/>
        <a:p>
          <a:r>
            <a:rPr lang="el-GR"/>
            <a:t>Φόρος Διαμονής</a:t>
          </a:r>
          <a:endParaRPr lang="en-US"/>
        </a:p>
      </dgm:t>
    </dgm:pt>
    <dgm:pt modelId="{AC9E7DD8-729E-4DF6-A633-BD0C933551CA}" type="parTrans" cxnId="{A8368B2B-042A-4BA7-89BD-AB0338852B1D}">
      <dgm:prSet/>
      <dgm:spPr/>
      <dgm:t>
        <a:bodyPr/>
        <a:lstStyle/>
        <a:p>
          <a:endParaRPr lang="en-US"/>
        </a:p>
      </dgm:t>
    </dgm:pt>
    <dgm:pt modelId="{E2414697-9EEF-43FC-A068-889A8CBB7A05}" type="sibTrans" cxnId="{A8368B2B-042A-4BA7-89BD-AB0338852B1D}">
      <dgm:prSet/>
      <dgm:spPr/>
      <dgm:t>
        <a:bodyPr/>
        <a:lstStyle/>
        <a:p>
          <a:endParaRPr lang="en-US"/>
        </a:p>
      </dgm:t>
    </dgm:pt>
    <dgm:pt modelId="{026B7707-37CC-4BAC-A18C-33C0D4CFC2DA}" type="pres">
      <dgm:prSet presAssocID="{DF82F681-0CBC-425D-9336-1C2340EF921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402A8EA-9CD6-4417-A140-1916FFBEBC3D}" type="pres">
      <dgm:prSet presAssocID="{FA093EE9-F17C-4B24-9764-19299470A6D3}" presName="hierRoot1" presStyleCnt="0"/>
      <dgm:spPr/>
    </dgm:pt>
    <dgm:pt modelId="{B2583690-BCA8-45B6-900B-C6F37133BB05}" type="pres">
      <dgm:prSet presAssocID="{FA093EE9-F17C-4B24-9764-19299470A6D3}" presName="composite" presStyleCnt="0"/>
      <dgm:spPr/>
    </dgm:pt>
    <dgm:pt modelId="{996F6F81-8412-47B5-A34E-F4AB0F095577}" type="pres">
      <dgm:prSet presAssocID="{FA093EE9-F17C-4B24-9764-19299470A6D3}" presName="background" presStyleLbl="node0" presStyleIdx="0" presStyleCnt="1"/>
      <dgm:spPr/>
    </dgm:pt>
    <dgm:pt modelId="{05746068-78F8-45B1-8CE1-AAE7946D5E34}" type="pres">
      <dgm:prSet presAssocID="{FA093EE9-F17C-4B24-9764-19299470A6D3}" presName="text" presStyleLbl="fgAcc0" presStyleIdx="0" presStyleCnt="1">
        <dgm:presLayoutVars>
          <dgm:chPref val="3"/>
        </dgm:presLayoutVars>
      </dgm:prSet>
      <dgm:spPr/>
    </dgm:pt>
    <dgm:pt modelId="{C6FD2CBE-DDDA-49B7-BABB-25AFF0916BC9}" type="pres">
      <dgm:prSet presAssocID="{FA093EE9-F17C-4B24-9764-19299470A6D3}" presName="hierChild2" presStyleCnt="0"/>
      <dgm:spPr/>
    </dgm:pt>
    <dgm:pt modelId="{96FB8A83-2AA8-4251-94CF-5A3EB27E8C62}" type="pres">
      <dgm:prSet presAssocID="{5AAFE976-88EF-40A4-8154-3D5A6C86BDFE}" presName="Name10" presStyleLbl="parChTrans1D2" presStyleIdx="0" presStyleCnt="3"/>
      <dgm:spPr/>
    </dgm:pt>
    <dgm:pt modelId="{42F573E5-ACDF-4AD2-B20B-AFF3D48EF55A}" type="pres">
      <dgm:prSet presAssocID="{B1A6EBFB-114C-4AF3-869D-FF31E2836E45}" presName="hierRoot2" presStyleCnt="0"/>
      <dgm:spPr/>
    </dgm:pt>
    <dgm:pt modelId="{8BA7B934-FA57-4F1B-8AF9-4BAB73F0BEE9}" type="pres">
      <dgm:prSet presAssocID="{B1A6EBFB-114C-4AF3-869D-FF31E2836E45}" presName="composite2" presStyleCnt="0"/>
      <dgm:spPr/>
    </dgm:pt>
    <dgm:pt modelId="{CF2B167E-1223-40AA-B0BE-47CABDCEE14B}" type="pres">
      <dgm:prSet presAssocID="{B1A6EBFB-114C-4AF3-869D-FF31E2836E45}" presName="background2" presStyleLbl="node2" presStyleIdx="0" presStyleCnt="3"/>
      <dgm:spPr/>
    </dgm:pt>
    <dgm:pt modelId="{9A89480B-A22B-4777-B5B2-04243896B2CF}" type="pres">
      <dgm:prSet presAssocID="{B1A6EBFB-114C-4AF3-869D-FF31E2836E45}" presName="text2" presStyleLbl="fgAcc2" presStyleIdx="0" presStyleCnt="3">
        <dgm:presLayoutVars>
          <dgm:chPref val="3"/>
        </dgm:presLayoutVars>
      </dgm:prSet>
      <dgm:spPr/>
    </dgm:pt>
    <dgm:pt modelId="{C2AC9A46-585D-47BD-AA73-215ABE6DBA54}" type="pres">
      <dgm:prSet presAssocID="{B1A6EBFB-114C-4AF3-869D-FF31E2836E45}" presName="hierChild3" presStyleCnt="0"/>
      <dgm:spPr/>
    </dgm:pt>
    <dgm:pt modelId="{46E8EBF4-4FDB-45E3-AF9E-7947F9273DFC}" type="pres">
      <dgm:prSet presAssocID="{921D8658-9736-4800-B170-4915F8FC42C9}" presName="Name10" presStyleLbl="parChTrans1D2" presStyleIdx="1" presStyleCnt="3"/>
      <dgm:spPr/>
    </dgm:pt>
    <dgm:pt modelId="{9C32F2AC-2CA6-48E8-8F11-01B75013CAB9}" type="pres">
      <dgm:prSet presAssocID="{15A63AAC-115C-467E-9B79-66E0AE607902}" presName="hierRoot2" presStyleCnt="0"/>
      <dgm:spPr/>
    </dgm:pt>
    <dgm:pt modelId="{63B7F722-C74A-407B-9169-647EBBBCB299}" type="pres">
      <dgm:prSet presAssocID="{15A63AAC-115C-467E-9B79-66E0AE607902}" presName="composite2" presStyleCnt="0"/>
      <dgm:spPr/>
    </dgm:pt>
    <dgm:pt modelId="{108D096C-F58A-45E3-B04E-0691DD6E6D62}" type="pres">
      <dgm:prSet presAssocID="{15A63AAC-115C-467E-9B79-66E0AE607902}" presName="background2" presStyleLbl="node2" presStyleIdx="1" presStyleCnt="3"/>
      <dgm:spPr/>
    </dgm:pt>
    <dgm:pt modelId="{A84EFA7A-E7CB-416E-8250-4F2CAFCB6B3C}" type="pres">
      <dgm:prSet presAssocID="{15A63AAC-115C-467E-9B79-66E0AE607902}" presName="text2" presStyleLbl="fgAcc2" presStyleIdx="1" presStyleCnt="3">
        <dgm:presLayoutVars>
          <dgm:chPref val="3"/>
        </dgm:presLayoutVars>
      </dgm:prSet>
      <dgm:spPr/>
    </dgm:pt>
    <dgm:pt modelId="{81A32323-0569-4929-897F-350E17350617}" type="pres">
      <dgm:prSet presAssocID="{15A63AAC-115C-467E-9B79-66E0AE607902}" presName="hierChild3" presStyleCnt="0"/>
      <dgm:spPr/>
    </dgm:pt>
    <dgm:pt modelId="{1BFF6A5E-6347-4B00-8359-EE936B02EA19}" type="pres">
      <dgm:prSet presAssocID="{AC9E7DD8-729E-4DF6-A633-BD0C933551CA}" presName="Name10" presStyleLbl="parChTrans1D2" presStyleIdx="2" presStyleCnt="3"/>
      <dgm:spPr/>
    </dgm:pt>
    <dgm:pt modelId="{314191F9-5383-44CB-AD7B-2EAE3B9A3C58}" type="pres">
      <dgm:prSet presAssocID="{34291D02-3563-4EC6-AD38-E5EC002F31C9}" presName="hierRoot2" presStyleCnt="0"/>
      <dgm:spPr/>
    </dgm:pt>
    <dgm:pt modelId="{4A3AB66C-E45A-437B-A223-BEF291CF091E}" type="pres">
      <dgm:prSet presAssocID="{34291D02-3563-4EC6-AD38-E5EC002F31C9}" presName="composite2" presStyleCnt="0"/>
      <dgm:spPr/>
    </dgm:pt>
    <dgm:pt modelId="{C9CE60D7-CA40-431D-9F3B-B520795FD5A2}" type="pres">
      <dgm:prSet presAssocID="{34291D02-3563-4EC6-AD38-E5EC002F31C9}" presName="background2" presStyleLbl="node2" presStyleIdx="2" presStyleCnt="3"/>
      <dgm:spPr/>
    </dgm:pt>
    <dgm:pt modelId="{D78870B4-A472-4C44-90DA-DF807331F3A9}" type="pres">
      <dgm:prSet presAssocID="{34291D02-3563-4EC6-AD38-E5EC002F31C9}" presName="text2" presStyleLbl="fgAcc2" presStyleIdx="2" presStyleCnt="3">
        <dgm:presLayoutVars>
          <dgm:chPref val="3"/>
        </dgm:presLayoutVars>
      </dgm:prSet>
      <dgm:spPr/>
    </dgm:pt>
    <dgm:pt modelId="{82F4BC29-5D4D-4C66-AB9C-40AC89286797}" type="pres">
      <dgm:prSet presAssocID="{34291D02-3563-4EC6-AD38-E5EC002F31C9}" presName="hierChild3" presStyleCnt="0"/>
      <dgm:spPr/>
    </dgm:pt>
  </dgm:ptLst>
  <dgm:cxnLst>
    <dgm:cxn modelId="{7B06AA0B-BDBF-4BB9-B44B-B8ACD0CFE762}" type="presOf" srcId="{B1A6EBFB-114C-4AF3-869D-FF31E2836E45}" destId="{9A89480B-A22B-4777-B5B2-04243896B2CF}" srcOrd="0" destOrd="0" presId="urn:microsoft.com/office/officeart/2005/8/layout/hierarchy1"/>
    <dgm:cxn modelId="{A8368B2B-042A-4BA7-89BD-AB0338852B1D}" srcId="{FA093EE9-F17C-4B24-9764-19299470A6D3}" destId="{34291D02-3563-4EC6-AD38-E5EC002F31C9}" srcOrd="2" destOrd="0" parTransId="{AC9E7DD8-729E-4DF6-A633-BD0C933551CA}" sibTransId="{E2414697-9EEF-43FC-A068-889A8CBB7A05}"/>
    <dgm:cxn modelId="{59765E3D-5E94-45E2-81DC-386230A536B0}" type="presOf" srcId="{5AAFE976-88EF-40A4-8154-3D5A6C86BDFE}" destId="{96FB8A83-2AA8-4251-94CF-5A3EB27E8C62}" srcOrd="0" destOrd="0" presId="urn:microsoft.com/office/officeart/2005/8/layout/hierarchy1"/>
    <dgm:cxn modelId="{89066741-E40F-49F4-BCB0-716BC2D9DADA}" type="presOf" srcId="{DF82F681-0CBC-425D-9336-1C2340EF9217}" destId="{026B7707-37CC-4BAC-A18C-33C0D4CFC2DA}" srcOrd="0" destOrd="0" presId="urn:microsoft.com/office/officeart/2005/8/layout/hierarchy1"/>
    <dgm:cxn modelId="{2B086750-7802-46B7-9D4A-369B20B5FDF8}" type="presOf" srcId="{AC9E7DD8-729E-4DF6-A633-BD0C933551CA}" destId="{1BFF6A5E-6347-4B00-8359-EE936B02EA19}" srcOrd="0" destOrd="0" presId="urn:microsoft.com/office/officeart/2005/8/layout/hierarchy1"/>
    <dgm:cxn modelId="{913EDC78-2A24-4A24-8911-B618261BD7EB}" type="presOf" srcId="{921D8658-9736-4800-B170-4915F8FC42C9}" destId="{46E8EBF4-4FDB-45E3-AF9E-7947F9273DFC}" srcOrd="0" destOrd="0" presId="urn:microsoft.com/office/officeart/2005/8/layout/hierarchy1"/>
    <dgm:cxn modelId="{04FF0079-7D2B-47E1-9FD0-B48218482809}" type="presOf" srcId="{34291D02-3563-4EC6-AD38-E5EC002F31C9}" destId="{D78870B4-A472-4C44-90DA-DF807331F3A9}" srcOrd="0" destOrd="0" presId="urn:microsoft.com/office/officeart/2005/8/layout/hierarchy1"/>
    <dgm:cxn modelId="{1E4B188B-EF68-49B3-B911-4A4359138F66}" srcId="{FA093EE9-F17C-4B24-9764-19299470A6D3}" destId="{B1A6EBFB-114C-4AF3-869D-FF31E2836E45}" srcOrd="0" destOrd="0" parTransId="{5AAFE976-88EF-40A4-8154-3D5A6C86BDFE}" sibTransId="{71D21C2B-348F-4DBC-BCBF-A92473BF269E}"/>
    <dgm:cxn modelId="{ED3708A3-BA20-4FE8-91B8-EA769B94646A}" type="presOf" srcId="{FA093EE9-F17C-4B24-9764-19299470A6D3}" destId="{05746068-78F8-45B1-8CE1-AAE7946D5E34}" srcOrd="0" destOrd="0" presId="urn:microsoft.com/office/officeart/2005/8/layout/hierarchy1"/>
    <dgm:cxn modelId="{FF5678B7-FD18-463D-81EE-A8A1F3F76425}" srcId="{DF82F681-0CBC-425D-9336-1C2340EF9217}" destId="{FA093EE9-F17C-4B24-9764-19299470A6D3}" srcOrd="0" destOrd="0" parTransId="{430AE3A9-5CC5-4D03-998F-EBFD2735A35C}" sibTransId="{46D4C228-5DA9-45A6-B85B-177E8E90439A}"/>
    <dgm:cxn modelId="{E7DF2FBE-93C3-42CF-A422-09E4DADD24A1}" type="presOf" srcId="{15A63AAC-115C-467E-9B79-66E0AE607902}" destId="{A84EFA7A-E7CB-416E-8250-4F2CAFCB6B3C}" srcOrd="0" destOrd="0" presId="urn:microsoft.com/office/officeart/2005/8/layout/hierarchy1"/>
    <dgm:cxn modelId="{BFCF3BC7-1795-4312-9AF9-884C16CEC975}" srcId="{FA093EE9-F17C-4B24-9764-19299470A6D3}" destId="{15A63AAC-115C-467E-9B79-66E0AE607902}" srcOrd="1" destOrd="0" parTransId="{921D8658-9736-4800-B170-4915F8FC42C9}" sibTransId="{A6E02281-AA18-46C0-AA5B-310E0C5F2C1C}"/>
    <dgm:cxn modelId="{0797878B-5759-4086-ABAE-EC93E771AC86}" type="presParOf" srcId="{026B7707-37CC-4BAC-A18C-33C0D4CFC2DA}" destId="{B402A8EA-9CD6-4417-A140-1916FFBEBC3D}" srcOrd="0" destOrd="0" presId="urn:microsoft.com/office/officeart/2005/8/layout/hierarchy1"/>
    <dgm:cxn modelId="{79978778-7989-4C2B-8323-16C57D1FE62B}" type="presParOf" srcId="{B402A8EA-9CD6-4417-A140-1916FFBEBC3D}" destId="{B2583690-BCA8-45B6-900B-C6F37133BB05}" srcOrd="0" destOrd="0" presId="urn:microsoft.com/office/officeart/2005/8/layout/hierarchy1"/>
    <dgm:cxn modelId="{CB6018F7-70FB-4E23-A1FB-BC9DA3B5342C}" type="presParOf" srcId="{B2583690-BCA8-45B6-900B-C6F37133BB05}" destId="{996F6F81-8412-47B5-A34E-F4AB0F095577}" srcOrd="0" destOrd="0" presId="urn:microsoft.com/office/officeart/2005/8/layout/hierarchy1"/>
    <dgm:cxn modelId="{7B27F251-58B4-4F36-ADDE-2D1510650177}" type="presParOf" srcId="{B2583690-BCA8-45B6-900B-C6F37133BB05}" destId="{05746068-78F8-45B1-8CE1-AAE7946D5E34}" srcOrd="1" destOrd="0" presId="urn:microsoft.com/office/officeart/2005/8/layout/hierarchy1"/>
    <dgm:cxn modelId="{F1449D19-901C-4BD7-89F1-1C675C3C9948}" type="presParOf" srcId="{B402A8EA-9CD6-4417-A140-1916FFBEBC3D}" destId="{C6FD2CBE-DDDA-49B7-BABB-25AFF0916BC9}" srcOrd="1" destOrd="0" presId="urn:microsoft.com/office/officeart/2005/8/layout/hierarchy1"/>
    <dgm:cxn modelId="{D0DE0C01-3E37-4315-B4D4-AF1788E42E38}" type="presParOf" srcId="{C6FD2CBE-DDDA-49B7-BABB-25AFF0916BC9}" destId="{96FB8A83-2AA8-4251-94CF-5A3EB27E8C62}" srcOrd="0" destOrd="0" presId="urn:microsoft.com/office/officeart/2005/8/layout/hierarchy1"/>
    <dgm:cxn modelId="{BFA34EB7-1FD7-4CA3-8710-CD2BE793C3D5}" type="presParOf" srcId="{C6FD2CBE-DDDA-49B7-BABB-25AFF0916BC9}" destId="{42F573E5-ACDF-4AD2-B20B-AFF3D48EF55A}" srcOrd="1" destOrd="0" presId="urn:microsoft.com/office/officeart/2005/8/layout/hierarchy1"/>
    <dgm:cxn modelId="{65B659D4-28D6-4BF8-9946-270C88007993}" type="presParOf" srcId="{42F573E5-ACDF-4AD2-B20B-AFF3D48EF55A}" destId="{8BA7B934-FA57-4F1B-8AF9-4BAB73F0BEE9}" srcOrd="0" destOrd="0" presId="urn:microsoft.com/office/officeart/2005/8/layout/hierarchy1"/>
    <dgm:cxn modelId="{9508CFF1-D562-4376-B040-FB0043401EAB}" type="presParOf" srcId="{8BA7B934-FA57-4F1B-8AF9-4BAB73F0BEE9}" destId="{CF2B167E-1223-40AA-B0BE-47CABDCEE14B}" srcOrd="0" destOrd="0" presId="urn:microsoft.com/office/officeart/2005/8/layout/hierarchy1"/>
    <dgm:cxn modelId="{72009081-79C9-4ED2-A055-9974772E76C0}" type="presParOf" srcId="{8BA7B934-FA57-4F1B-8AF9-4BAB73F0BEE9}" destId="{9A89480B-A22B-4777-B5B2-04243896B2CF}" srcOrd="1" destOrd="0" presId="urn:microsoft.com/office/officeart/2005/8/layout/hierarchy1"/>
    <dgm:cxn modelId="{E7E0D2AE-F538-4ADE-ABF4-24053BC75432}" type="presParOf" srcId="{42F573E5-ACDF-4AD2-B20B-AFF3D48EF55A}" destId="{C2AC9A46-585D-47BD-AA73-215ABE6DBA54}" srcOrd="1" destOrd="0" presId="urn:microsoft.com/office/officeart/2005/8/layout/hierarchy1"/>
    <dgm:cxn modelId="{59831513-567D-4648-910A-E77E9AF49128}" type="presParOf" srcId="{C6FD2CBE-DDDA-49B7-BABB-25AFF0916BC9}" destId="{46E8EBF4-4FDB-45E3-AF9E-7947F9273DFC}" srcOrd="2" destOrd="0" presId="urn:microsoft.com/office/officeart/2005/8/layout/hierarchy1"/>
    <dgm:cxn modelId="{CA0F3D05-0BA0-457D-A621-F25D7F9A93B4}" type="presParOf" srcId="{C6FD2CBE-DDDA-49B7-BABB-25AFF0916BC9}" destId="{9C32F2AC-2CA6-48E8-8F11-01B75013CAB9}" srcOrd="3" destOrd="0" presId="urn:microsoft.com/office/officeart/2005/8/layout/hierarchy1"/>
    <dgm:cxn modelId="{9FAA29C6-02E9-4ECA-9387-38DAAB54CEB9}" type="presParOf" srcId="{9C32F2AC-2CA6-48E8-8F11-01B75013CAB9}" destId="{63B7F722-C74A-407B-9169-647EBBBCB299}" srcOrd="0" destOrd="0" presId="urn:microsoft.com/office/officeart/2005/8/layout/hierarchy1"/>
    <dgm:cxn modelId="{FCF97210-2557-4393-BA2E-AB3716DC4A20}" type="presParOf" srcId="{63B7F722-C74A-407B-9169-647EBBBCB299}" destId="{108D096C-F58A-45E3-B04E-0691DD6E6D62}" srcOrd="0" destOrd="0" presId="urn:microsoft.com/office/officeart/2005/8/layout/hierarchy1"/>
    <dgm:cxn modelId="{44241D71-495A-4054-B5BA-211CB3D9B7D2}" type="presParOf" srcId="{63B7F722-C74A-407B-9169-647EBBBCB299}" destId="{A84EFA7A-E7CB-416E-8250-4F2CAFCB6B3C}" srcOrd="1" destOrd="0" presId="urn:microsoft.com/office/officeart/2005/8/layout/hierarchy1"/>
    <dgm:cxn modelId="{65C05530-469E-41ED-A549-205632D516FC}" type="presParOf" srcId="{9C32F2AC-2CA6-48E8-8F11-01B75013CAB9}" destId="{81A32323-0569-4929-897F-350E17350617}" srcOrd="1" destOrd="0" presId="urn:microsoft.com/office/officeart/2005/8/layout/hierarchy1"/>
    <dgm:cxn modelId="{917DCD7D-E060-4963-B7FD-B253B0B6DA47}" type="presParOf" srcId="{C6FD2CBE-DDDA-49B7-BABB-25AFF0916BC9}" destId="{1BFF6A5E-6347-4B00-8359-EE936B02EA19}" srcOrd="4" destOrd="0" presId="urn:microsoft.com/office/officeart/2005/8/layout/hierarchy1"/>
    <dgm:cxn modelId="{B3722570-46F6-41E2-A4C3-077400A2B753}" type="presParOf" srcId="{C6FD2CBE-DDDA-49B7-BABB-25AFF0916BC9}" destId="{314191F9-5383-44CB-AD7B-2EAE3B9A3C58}" srcOrd="5" destOrd="0" presId="urn:microsoft.com/office/officeart/2005/8/layout/hierarchy1"/>
    <dgm:cxn modelId="{DC0F42DC-2D66-463F-A55B-666595D7DAEC}" type="presParOf" srcId="{314191F9-5383-44CB-AD7B-2EAE3B9A3C58}" destId="{4A3AB66C-E45A-437B-A223-BEF291CF091E}" srcOrd="0" destOrd="0" presId="urn:microsoft.com/office/officeart/2005/8/layout/hierarchy1"/>
    <dgm:cxn modelId="{EABBFA85-07B8-428D-96C5-153EEE054EAA}" type="presParOf" srcId="{4A3AB66C-E45A-437B-A223-BEF291CF091E}" destId="{C9CE60D7-CA40-431D-9F3B-B520795FD5A2}" srcOrd="0" destOrd="0" presId="urn:microsoft.com/office/officeart/2005/8/layout/hierarchy1"/>
    <dgm:cxn modelId="{84F56479-5961-40B8-B6DF-5023C2C68C35}" type="presParOf" srcId="{4A3AB66C-E45A-437B-A223-BEF291CF091E}" destId="{D78870B4-A472-4C44-90DA-DF807331F3A9}" srcOrd="1" destOrd="0" presId="urn:microsoft.com/office/officeart/2005/8/layout/hierarchy1"/>
    <dgm:cxn modelId="{0840861A-B31B-43D0-9B42-73DD47C95944}" type="presParOf" srcId="{314191F9-5383-44CB-AD7B-2EAE3B9A3C58}" destId="{82F4BC29-5D4D-4C66-AB9C-40AC8928679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4BD80E-4850-4626-BB4C-4776C6F759F9}" type="doc">
      <dgm:prSet loTypeId="urn:microsoft.com/office/officeart/2016/7/layout/LinearArrowProcessNumbered" loCatId="process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77725CA1-A956-45D5-B924-0819BFDD0A28}">
      <dgm:prSet/>
      <dgm:spPr/>
      <dgm:t>
        <a:bodyPr/>
        <a:lstStyle/>
        <a:p>
          <a:r>
            <a:rPr lang="el-GR" b="1" dirty="0"/>
            <a:t>ΑΕΠ</a:t>
          </a:r>
          <a:endParaRPr lang="en-US" b="1" dirty="0"/>
        </a:p>
      </dgm:t>
    </dgm:pt>
    <dgm:pt modelId="{BCDC5456-8B03-4A92-9724-285E03EA6123}" type="parTrans" cxnId="{AC7ED23D-1F25-4545-A294-96A5CC6AC4D0}">
      <dgm:prSet/>
      <dgm:spPr/>
      <dgm:t>
        <a:bodyPr/>
        <a:lstStyle/>
        <a:p>
          <a:endParaRPr lang="en-US"/>
        </a:p>
      </dgm:t>
    </dgm:pt>
    <dgm:pt modelId="{F3DC8502-B001-4DB0-90B2-0586F88CC338}" type="sibTrans" cxnId="{AC7ED23D-1F25-4545-A294-96A5CC6AC4D0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2B5F5B36-41C1-4619-B6AC-118FB176D067}">
      <dgm:prSet/>
      <dgm:spPr/>
      <dgm:t>
        <a:bodyPr/>
        <a:lstStyle/>
        <a:p>
          <a:r>
            <a:rPr lang="el-GR" b="1" dirty="0"/>
            <a:t>Απασχόληση</a:t>
          </a:r>
          <a:endParaRPr lang="en-US" b="1" dirty="0"/>
        </a:p>
      </dgm:t>
    </dgm:pt>
    <dgm:pt modelId="{494A4FEC-9412-4471-BB87-32DD91D20DA7}" type="parTrans" cxnId="{31E91DC0-D2C1-4E19-BC51-C75D5C80C1A8}">
      <dgm:prSet/>
      <dgm:spPr/>
      <dgm:t>
        <a:bodyPr/>
        <a:lstStyle/>
        <a:p>
          <a:endParaRPr lang="en-US"/>
        </a:p>
      </dgm:t>
    </dgm:pt>
    <dgm:pt modelId="{62313B47-F22D-421D-896F-FD675AA033E1}" type="sibTrans" cxnId="{31E91DC0-D2C1-4E19-BC51-C75D5C80C1A8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7E6B4CDB-1212-4819-8297-F828FE2F12F0}">
      <dgm:prSet/>
      <dgm:spPr/>
      <dgm:t>
        <a:bodyPr/>
        <a:lstStyle/>
        <a:p>
          <a:r>
            <a:rPr lang="el-GR" b="1" dirty="0"/>
            <a:t>Ανταγωνιστικότητα</a:t>
          </a:r>
          <a:endParaRPr lang="en-US" b="1" dirty="0"/>
        </a:p>
      </dgm:t>
    </dgm:pt>
    <dgm:pt modelId="{F5E21DF1-B050-4FA8-A2DC-79B7BF7A3536}" type="parTrans" cxnId="{7C49D298-ACF5-4E49-89AC-C3181B6013C1}">
      <dgm:prSet/>
      <dgm:spPr/>
      <dgm:t>
        <a:bodyPr/>
        <a:lstStyle/>
        <a:p>
          <a:endParaRPr lang="en-US"/>
        </a:p>
      </dgm:t>
    </dgm:pt>
    <dgm:pt modelId="{FB109494-23C5-46E0-B167-393A26AFB5EB}" type="sibTrans" cxnId="{7C49D298-ACF5-4E49-89AC-C3181B6013C1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C2E3A798-F0E6-4668-92C8-3473108697D8}">
      <dgm:prSet/>
      <dgm:spPr/>
      <dgm:t>
        <a:bodyPr/>
        <a:lstStyle/>
        <a:p>
          <a:r>
            <a:rPr lang="el-GR"/>
            <a:t>Καλύπτουν </a:t>
          </a:r>
          <a:r>
            <a:rPr lang="el-GR" dirty="0"/>
            <a:t>το </a:t>
          </a:r>
          <a:r>
            <a:rPr lang="el-GR" b="1" dirty="0"/>
            <a:t>6,5% </a:t>
          </a:r>
          <a:r>
            <a:rPr lang="el-GR" dirty="0"/>
            <a:t>της οικονομικής δραστηριότητας</a:t>
          </a:r>
          <a:endParaRPr lang="en-US" dirty="0"/>
        </a:p>
      </dgm:t>
    </dgm:pt>
    <dgm:pt modelId="{3724343D-77C4-4439-BDF2-220F15B62E20}" type="parTrans" cxnId="{E781E891-9D25-4DA1-834B-5E9AB9972FD2}">
      <dgm:prSet/>
      <dgm:spPr/>
      <dgm:t>
        <a:bodyPr/>
        <a:lstStyle/>
        <a:p>
          <a:endParaRPr lang="en-US"/>
        </a:p>
      </dgm:t>
    </dgm:pt>
    <dgm:pt modelId="{E1E4DA48-72DB-437F-A0E9-D12D20CF2193}" type="sibTrans" cxnId="{E781E891-9D25-4DA1-834B-5E9AB9972FD2}">
      <dgm:prSet phldrT="2" phldr="0"/>
      <dgm:spPr/>
    </dgm:pt>
    <dgm:pt modelId="{6F03C0E4-7969-49A9-9AFC-B5F61CBB510A}">
      <dgm:prSet/>
      <dgm:spPr/>
      <dgm:t>
        <a:bodyPr/>
        <a:lstStyle/>
        <a:p>
          <a:r>
            <a:rPr lang="el-GR" dirty="0"/>
            <a:t>Αποτελούν έναν από τους μεγαλύτερους εργοδότες της ελληνικής οικονομίας, με περίπου το </a:t>
          </a:r>
          <a:r>
            <a:rPr lang="el-GR" b="1" dirty="0"/>
            <a:t>13,6% της απασχόλησης</a:t>
          </a:r>
          <a:endParaRPr lang="en-US" b="1" dirty="0"/>
        </a:p>
      </dgm:t>
    </dgm:pt>
    <dgm:pt modelId="{BD592EE1-5533-4F54-A153-AF6D9359DD6B}" type="parTrans" cxnId="{616381EF-0F82-4D2C-8BF2-E96CC010FF9F}">
      <dgm:prSet/>
      <dgm:spPr/>
      <dgm:t>
        <a:bodyPr/>
        <a:lstStyle/>
        <a:p>
          <a:endParaRPr lang="en-US"/>
        </a:p>
      </dgm:t>
    </dgm:pt>
    <dgm:pt modelId="{599CB063-85A9-4F1C-9224-58E287778F8A}" type="sibTrans" cxnId="{616381EF-0F82-4D2C-8BF2-E96CC010FF9F}">
      <dgm:prSet/>
      <dgm:spPr/>
      <dgm:t>
        <a:bodyPr/>
        <a:lstStyle/>
        <a:p>
          <a:endParaRPr lang="en-US"/>
        </a:p>
      </dgm:t>
    </dgm:pt>
    <dgm:pt modelId="{54AF8255-03AE-4D33-97D7-F33754929BDD}">
      <dgm:prSet/>
      <dgm:spPr/>
      <dgm:t>
        <a:bodyPr/>
        <a:lstStyle/>
        <a:p>
          <a:r>
            <a:rPr lang="el-GR" dirty="0"/>
            <a:t> Κλάδοι με εγχώριο αλλά και </a:t>
          </a:r>
          <a:r>
            <a:rPr lang="el-GR" b="1" dirty="0"/>
            <a:t>εξαγωγικό</a:t>
          </a:r>
          <a:r>
            <a:rPr lang="el-GR" dirty="0"/>
            <a:t> προσανατολισμό</a:t>
          </a:r>
          <a:endParaRPr lang="en-US" dirty="0"/>
        </a:p>
      </dgm:t>
    </dgm:pt>
    <dgm:pt modelId="{C75660F2-2028-432E-929F-DF6070C0820F}" type="parTrans" cxnId="{2764A5F9-543A-4108-A53A-CCA871E0C9E6}">
      <dgm:prSet/>
      <dgm:spPr/>
      <dgm:t>
        <a:bodyPr/>
        <a:lstStyle/>
        <a:p>
          <a:endParaRPr lang="en-US"/>
        </a:p>
      </dgm:t>
    </dgm:pt>
    <dgm:pt modelId="{6A14C4A9-0B4E-477F-A70A-EF0AB3891CD7}" type="sibTrans" cxnId="{2764A5F9-543A-4108-A53A-CCA871E0C9E6}">
      <dgm:prSet phldrT="4" phldr="0"/>
      <dgm:spPr/>
    </dgm:pt>
    <dgm:pt modelId="{66FFA5FA-EE29-4E86-B5C3-E41220D95F8A}">
      <dgm:prSet/>
      <dgm:spPr/>
      <dgm:t>
        <a:bodyPr/>
        <a:lstStyle/>
        <a:p>
          <a:r>
            <a:rPr lang="el-GR" b="1"/>
            <a:t>Φορολογικά Έσοδα</a:t>
          </a:r>
          <a:endParaRPr lang="en-US" b="1" dirty="0"/>
        </a:p>
      </dgm:t>
    </dgm:pt>
    <dgm:pt modelId="{3CABE898-9C68-45E3-884D-2F6A0529BF00}" type="parTrans" cxnId="{C6F93CB3-F16D-427E-B89A-BA6545EDC7F3}">
      <dgm:prSet/>
      <dgm:spPr/>
      <dgm:t>
        <a:bodyPr/>
        <a:lstStyle/>
        <a:p>
          <a:endParaRPr lang="en-US"/>
        </a:p>
      </dgm:t>
    </dgm:pt>
    <dgm:pt modelId="{FA337429-73EE-44F3-B625-7057120360C4}" type="sibTrans" cxnId="{C6F93CB3-F16D-427E-B89A-BA6545EDC7F3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B307D362-837D-42FA-9534-A8FAF31A77E3}">
      <dgm:prSet/>
      <dgm:spPr/>
      <dgm:t>
        <a:bodyPr/>
        <a:lstStyle/>
        <a:p>
          <a:r>
            <a:rPr lang="el-GR" dirty="0"/>
            <a:t>Συνεισφέρουν το </a:t>
          </a:r>
          <a:r>
            <a:rPr lang="el-GR" b="1" dirty="0"/>
            <a:t>6,1% των φορολογικών εσόδων</a:t>
          </a:r>
          <a:r>
            <a:rPr lang="el-GR" dirty="0"/>
            <a:t> και το 11% των έμμεσων φόρων</a:t>
          </a:r>
          <a:endParaRPr lang="en-US" dirty="0"/>
        </a:p>
      </dgm:t>
    </dgm:pt>
    <dgm:pt modelId="{2AF75B20-0DCF-44D9-8187-2090C19E34D9}" type="parTrans" cxnId="{FAD751B9-6EBC-445F-AF34-1864AE229EA7}">
      <dgm:prSet/>
      <dgm:spPr/>
      <dgm:t>
        <a:bodyPr/>
        <a:lstStyle/>
        <a:p>
          <a:endParaRPr lang="en-US"/>
        </a:p>
      </dgm:t>
    </dgm:pt>
    <dgm:pt modelId="{56556ADB-6E71-4B86-8C6B-D05FF097061D}" type="sibTrans" cxnId="{FAD751B9-6EBC-445F-AF34-1864AE229EA7}">
      <dgm:prSet phldrT="5" phldr="0"/>
      <dgm:spPr/>
    </dgm:pt>
    <dgm:pt modelId="{902C577D-B051-457B-9C31-B0E4DECA0812}">
      <dgm:prSet/>
      <dgm:spPr/>
      <dgm:t>
        <a:bodyPr/>
        <a:lstStyle/>
        <a:p>
          <a:r>
            <a:rPr lang="el-GR" b="1" dirty="0"/>
            <a:t>Προκλήσεις</a:t>
          </a:r>
          <a:endParaRPr lang="en-US" b="1" dirty="0"/>
        </a:p>
      </dgm:t>
    </dgm:pt>
    <dgm:pt modelId="{C04D2EE2-8CD3-470D-8BB9-EA2CDE132547}" type="parTrans" cxnId="{DCB8EEA0-6CBA-43C4-AF58-25CD095C5B77}">
      <dgm:prSet/>
      <dgm:spPr/>
      <dgm:t>
        <a:bodyPr/>
        <a:lstStyle/>
        <a:p>
          <a:endParaRPr lang="en-US"/>
        </a:p>
      </dgm:t>
    </dgm:pt>
    <dgm:pt modelId="{A3DB0681-DB48-4DFC-9A78-FC2AC6C944E3}" type="sibTrans" cxnId="{DCB8EEA0-6CBA-43C4-AF58-25CD095C5B77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A2C8B176-AB1F-4057-93B1-D43AC41C3480}">
      <dgm:prSet/>
      <dgm:spPr/>
      <dgm:t>
        <a:bodyPr/>
        <a:lstStyle/>
        <a:p>
          <a:r>
            <a:rPr lang="el-GR" dirty="0"/>
            <a:t>Συνεχείς </a:t>
          </a:r>
          <a:r>
            <a:rPr lang="el-GR" b="1" dirty="0"/>
            <a:t>μεταβολές στο φορολογικό πλαίσιο</a:t>
          </a:r>
          <a:r>
            <a:rPr lang="el-GR" dirty="0"/>
            <a:t> αλλά και την άνοδο του </a:t>
          </a:r>
          <a:r>
            <a:rPr lang="el-GR" b="1" dirty="0"/>
            <a:t>πληθωρισμού</a:t>
          </a:r>
          <a:endParaRPr lang="en-US" b="1" dirty="0"/>
        </a:p>
      </dgm:t>
    </dgm:pt>
    <dgm:pt modelId="{235C2D65-D418-4ABF-821D-B8CEA1F2A91E}" type="parTrans" cxnId="{179980D0-BA58-4D6A-B2E6-B849B64F3476}">
      <dgm:prSet/>
      <dgm:spPr/>
      <dgm:t>
        <a:bodyPr/>
        <a:lstStyle/>
        <a:p>
          <a:endParaRPr lang="en-US"/>
        </a:p>
      </dgm:t>
    </dgm:pt>
    <dgm:pt modelId="{06A01C05-B784-4952-8AD1-D4BD620C217C}" type="sibTrans" cxnId="{179980D0-BA58-4D6A-B2E6-B849B64F3476}">
      <dgm:prSet phldrT="6" phldr="0"/>
      <dgm:spPr/>
    </dgm:pt>
    <dgm:pt modelId="{0FC613E2-87DA-445E-950F-B5761AC348AE}">
      <dgm:prSet/>
      <dgm:spPr/>
      <dgm:t>
        <a:bodyPr/>
        <a:lstStyle/>
        <a:p>
          <a:r>
            <a:rPr lang="el-GR" b="1" dirty="0"/>
            <a:t>Μείωση ΦΠΑ</a:t>
          </a:r>
          <a:endParaRPr lang="en-US" b="1" dirty="0"/>
        </a:p>
      </dgm:t>
    </dgm:pt>
    <dgm:pt modelId="{A1180666-14D0-4716-B679-5C5D95889905}" type="parTrans" cxnId="{E570DD08-FBAA-4455-8648-D1B8D2BA1CB1}">
      <dgm:prSet/>
      <dgm:spPr/>
      <dgm:t>
        <a:bodyPr/>
        <a:lstStyle/>
        <a:p>
          <a:endParaRPr lang="en-US"/>
        </a:p>
      </dgm:t>
    </dgm:pt>
    <dgm:pt modelId="{0F80E3B1-7D7E-460C-BBA2-066F1E5ED992}" type="sibTrans" cxnId="{E570DD08-FBAA-4455-8648-D1B8D2BA1CB1}">
      <dgm:prSet phldrT="6" phldr="0"/>
      <dgm:spPr/>
      <dgm:t>
        <a:bodyPr/>
        <a:lstStyle/>
        <a:p>
          <a:r>
            <a:rPr lang="en-US"/>
            <a:t>6</a:t>
          </a:r>
        </a:p>
      </dgm:t>
    </dgm:pt>
    <dgm:pt modelId="{05AAD025-5C97-476B-8041-9F92C6B4E5CE}">
      <dgm:prSet/>
      <dgm:spPr/>
      <dgm:t>
        <a:bodyPr/>
        <a:lstStyle/>
        <a:p>
          <a:r>
            <a:rPr lang="el-GR" dirty="0"/>
            <a:t>Σημαντική ενίσχυση του κλάδου εστίασης από τη </a:t>
          </a:r>
          <a:r>
            <a:rPr lang="el-GR" b="1" dirty="0"/>
            <a:t>μείωση του ΦΠΑ στο 13% </a:t>
          </a:r>
          <a:r>
            <a:rPr lang="el-GR" dirty="0"/>
            <a:t>μετά το 2019</a:t>
          </a:r>
          <a:endParaRPr lang="en-US" dirty="0"/>
        </a:p>
      </dgm:t>
    </dgm:pt>
    <dgm:pt modelId="{EECDD98B-E547-4F04-89EF-4241BC689296}" type="parTrans" cxnId="{3C06DB59-BE8A-4906-BEF6-4F2564A686D4}">
      <dgm:prSet/>
      <dgm:spPr/>
      <dgm:t>
        <a:bodyPr/>
        <a:lstStyle/>
        <a:p>
          <a:endParaRPr lang="en-US"/>
        </a:p>
      </dgm:t>
    </dgm:pt>
    <dgm:pt modelId="{83809AE4-7337-45D3-B783-2C3908408E35}" type="sibTrans" cxnId="{3C06DB59-BE8A-4906-BEF6-4F2564A686D4}">
      <dgm:prSet phldrT="7" phldr="0"/>
      <dgm:spPr/>
    </dgm:pt>
    <dgm:pt modelId="{2A91C68A-0C26-4C17-B36A-92F8C3450D44}">
      <dgm:prSet/>
      <dgm:spPr/>
      <dgm:t>
        <a:bodyPr/>
        <a:lstStyle/>
        <a:p>
          <a:r>
            <a:rPr lang="el-GR" b="0" dirty="0"/>
            <a:t>Επιβαρύνεται με υψηλούς φόρους σε σύγκριση με τουριστικά ανταγωνίστριες χώρες</a:t>
          </a:r>
          <a:endParaRPr lang="en-US" b="0" dirty="0"/>
        </a:p>
      </dgm:t>
    </dgm:pt>
    <dgm:pt modelId="{37832774-1653-4314-9ED2-6126B66C330C}" type="parTrans" cxnId="{7B9F9228-95A0-44E1-8490-C0552A96F516}">
      <dgm:prSet/>
      <dgm:spPr/>
    </dgm:pt>
    <dgm:pt modelId="{3BD1FCC0-1FF0-493C-B260-C7C4AE9A834B}" type="sibTrans" cxnId="{7B9F9228-95A0-44E1-8490-C0552A96F516}">
      <dgm:prSet/>
      <dgm:spPr/>
    </dgm:pt>
    <dgm:pt modelId="{1011E3F5-F34B-4A8C-886B-A6C77934DB18}">
      <dgm:prSet/>
      <dgm:spPr/>
      <dgm:t>
        <a:bodyPr/>
        <a:lstStyle/>
        <a:p>
          <a:endParaRPr lang="en-US" dirty="0"/>
        </a:p>
      </dgm:t>
    </dgm:pt>
    <dgm:pt modelId="{2F07332B-90F7-4265-8C95-56317EA5C8A5}" type="parTrans" cxnId="{6E5760E0-2006-4413-BE65-ED7FD72CD672}">
      <dgm:prSet/>
      <dgm:spPr/>
    </dgm:pt>
    <dgm:pt modelId="{9BAEA58B-03A1-4F64-A7D4-AAC46140E31F}" type="sibTrans" cxnId="{6E5760E0-2006-4413-BE65-ED7FD72CD672}">
      <dgm:prSet/>
      <dgm:spPr/>
    </dgm:pt>
    <dgm:pt modelId="{DF800E7D-5D32-4D88-8CA1-D00C354C4454}">
      <dgm:prSet/>
      <dgm:spPr/>
      <dgm:t>
        <a:bodyPr/>
        <a:lstStyle/>
        <a:p>
          <a:r>
            <a:rPr lang="el-GR" dirty="0"/>
            <a:t>€17,4 δισεκ. οι τουριστικές εισπράξεις στο 11μηνο του 2020</a:t>
          </a:r>
          <a:endParaRPr lang="en-US" dirty="0"/>
        </a:p>
      </dgm:t>
    </dgm:pt>
    <dgm:pt modelId="{D3059955-3623-4201-AEDF-B85D35AA2421}" type="parTrans" cxnId="{DFD592A8-FEA6-47F7-A2B3-BD38A81B1B30}">
      <dgm:prSet/>
      <dgm:spPr/>
    </dgm:pt>
    <dgm:pt modelId="{B251C56D-F6EF-4506-B9F2-D699B8453630}" type="sibTrans" cxnId="{DFD592A8-FEA6-47F7-A2B3-BD38A81B1B30}">
      <dgm:prSet/>
      <dgm:spPr/>
    </dgm:pt>
    <dgm:pt modelId="{B12FA3DC-54F8-4930-80DE-104166F164DE}" type="pres">
      <dgm:prSet presAssocID="{9B4BD80E-4850-4626-BB4C-4776C6F759F9}" presName="linearFlow" presStyleCnt="0">
        <dgm:presLayoutVars>
          <dgm:dir/>
          <dgm:animLvl val="lvl"/>
          <dgm:resizeHandles val="exact"/>
        </dgm:presLayoutVars>
      </dgm:prSet>
      <dgm:spPr/>
    </dgm:pt>
    <dgm:pt modelId="{87B78906-CB3A-4113-8F94-A151A550C9C8}" type="pres">
      <dgm:prSet presAssocID="{77725CA1-A956-45D5-B924-0819BFDD0A28}" presName="compositeNode" presStyleCnt="0"/>
      <dgm:spPr/>
    </dgm:pt>
    <dgm:pt modelId="{9F012435-1859-4F72-9949-01894E81253E}" type="pres">
      <dgm:prSet presAssocID="{77725CA1-A956-45D5-B924-0819BFDD0A28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54203F0A-1A13-4F52-8515-E55AE276BA9A}" type="pres">
      <dgm:prSet presAssocID="{77725CA1-A956-45D5-B924-0819BFDD0A28}" presName="parSh" presStyleCnt="0"/>
      <dgm:spPr/>
    </dgm:pt>
    <dgm:pt modelId="{37DA6CB0-2957-4D32-9A3B-7C9343760FD6}" type="pres">
      <dgm:prSet presAssocID="{77725CA1-A956-45D5-B924-0819BFDD0A28}" presName="lineNode" presStyleLbl="alignAccFollowNode1" presStyleIdx="0" presStyleCnt="18"/>
      <dgm:spPr/>
    </dgm:pt>
    <dgm:pt modelId="{D2FF57DD-40B8-4352-A899-4FB2DB4770C1}" type="pres">
      <dgm:prSet presAssocID="{77725CA1-A956-45D5-B924-0819BFDD0A28}" presName="lineArrowNode" presStyleLbl="alignAccFollowNode1" presStyleIdx="1" presStyleCnt="18"/>
      <dgm:spPr/>
    </dgm:pt>
    <dgm:pt modelId="{2250219B-B039-4BC1-BB47-2DD130EAE221}" type="pres">
      <dgm:prSet presAssocID="{F3DC8502-B001-4DB0-90B2-0586F88CC338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E0556C3B-40CF-49E0-900D-542B621B64FC}" type="pres">
      <dgm:prSet presAssocID="{F3DC8502-B001-4DB0-90B2-0586F88CC338}" presName="spacerBetweenCircleAndCallout" presStyleCnt="0">
        <dgm:presLayoutVars/>
      </dgm:prSet>
      <dgm:spPr/>
    </dgm:pt>
    <dgm:pt modelId="{AFD1CE4F-3F0C-4B81-9078-7010FF743520}" type="pres">
      <dgm:prSet presAssocID="{77725CA1-A956-45D5-B924-0819BFDD0A28}" presName="nodeText" presStyleLbl="alignAccFollowNode1" presStyleIdx="2" presStyleCnt="18" custScaleY="100733">
        <dgm:presLayoutVars>
          <dgm:bulletEnabled val="1"/>
        </dgm:presLayoutVars>
      </dgm:prSet>
      <dgm:spPr/>
    </dgm:pt>
    <dgm:pt modelId="{692D46DA-F335-47CD-B657-9D69996007B5}" type="pres">
      <dgm:prSet presAssocID="{F3DC8502-B001-4DB0-90B2-0586F88CC338}" presName="sibTransComposite" presStyleCnt="0"/>
      <dgm:spPr/>
    </dgm:pt>
    <dgm:pt modelId="{362EB4F5-6157-4E05-86E4-3660ADE7AFB7}" type="pres">
      <dgm:prSet presAssocID="{2B5F5B36-41C1-4619-B6AC-118FB176D067}" presName="compositeNode" presStyleCnt="0"/>
      <dgm:spPr/>
    </dgm:pt>
    <dgm:pt modelId="{1B7DD6D4-9695-472C-B1D3-8075FB8077F4}" type="pres">
      <dgm:prSet presAssocID="{2B5F5B36-41C1-4619-B6AC-118FB176D067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A90466F5-82BE-4EF8-B472-5B02E681C1E7}" type="pres">
      <dgm:prSet presAssocID="{2B5F5B36-41C1-4619-B6AC-118FB176D067}" presName="parSh" presStyleCnt="0"/>
      <dgm:spPr/>
    </dgm:pt>
    <dgm:pt modelId="{FCB4F84F-C086-468C-A6E1-1C77ABB3A4F5}" type="pres">
      <dgm:prSet presAssocID="{2B5F5B36-41C1-4619-B6AC-118FB176D067}" presName="lineNode" presStyleLbl="alignAccFollowNode1" presStyleIdx="3" presStyleCnt="18"/>
      <dgm:spPr/>
    </dgm:pt>
    <dgm:pt modelId="{3B2C0A06-F35E-44E7-93FC-6DB00F1FA57C}" type="pres">
      <dgm:prSet presAssocID="{2B5F5B36-41C1-4619-B6AC-118FB176D067}" presName="lineArrowNode" presStyleLbl="alignAccFollowNode1" presStyleIdx="4" presStyleCnt="18"/>
      <dgm:spPr/>
    </dgm:pt>
    <dgm:pt modelId="{BCEC63D5-7471-4673-88EB-71AFBE3FB4B9}" type="pres">
      <dgm:prSet presAssocID="{62313B47-F22D-421D-896F-FD675AA033E1}" presName="sibTransNodeCircle" presStyleLbl="alignNode1" presStyleIdx="1" presStyleCnt="6">
        <dgm:presLayoutVars>
          <dgm:chMax val="0"/>
          <dgm:bulletEnabled/>
        </dgm:presLayoutVars>
      </dgm:prSet>
      <dgm:spPr/>
    </dgm:pt>
    <dgm:pt modelId="{01766211-ADAC-407B-B06C-6E568D96A949}" type="pres">
      <dgm:prSet presAssocID="{62313B47-F22D-421D-896F-FD675AA033E1}" presName="spacerBetweenCircleAndCallout" presStyleCnt="0">
        <dgm:presLayoutVars/>
      </dgm:prSet>
      <dgm:spPr/>
    </dgm:pt>
    <dgm:pt modelId="{8D5E24D8-7718-4705-B3AC-EE3F5DA63CD9}" type="pres">
      <dgm:prSet presAssocID="{2B5F5B36-41C1-4619-B6AC-118FB176D067}" presName="nodeText" presStyleLbl="alignAccFollowNode1" presStyleIdx="5" presStyleCnt="18">
        <dgm:presLayoutVars>
          <dgm:bulletEnabled val="1"/>
        </dgm:presLayoutVars>
      </dgm:prSet>
      <dgm:spPr/>
    </dgm:pt>
    <dgm:pt modelId="{56FCE06E-DF1D-42E6-8FE3-A83782F60FDE}" type="pres">
      <dgm:prSet presAssocID="{62313B47-F22D-421D-896F-FD675AA033E1}" presName="sibTransComposite" presStyleCnt="0"/>
      <dgm:spPr/>
    </dgm:pt>
    <dgm:pt modelId="{4E4678FA-ADA3-4A58-BD9F-E155CDACB704}" type="pres">
      <dgm:prSet presAssocID="{7E6B4CDB-1212-4819-8297-F828FE2F12F0}" presName="compositeNode" presStyleCnt="0"/>
      <dgm:spPr/>
    </dgm:pt>
    <dgm:pt modelId="{5EF47944-0F9D-44BB-997C-E89A80DB56D4}" type="pres">
      <dgm:prSet presAssocID="{7E6B4CDB-1212-4819-8297-F828FE2F12F0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4AAE776D-00C1-44A4-A570-703F54FAB1DA}" type="pres">
      <dgm:prSet presAssocID="{7E6B4CDB-1212-4819-8297-F828FE2F12F0}" presName="parSh" presStyleCnt="0"/>
      <dgm:spPr/>
    </dgm:pt>
    <dgm:pt modelId="{376A4DAF-546E-4C14-8C6C-9F8546A53C7D}" type="pres">
      <dgm:prSet presAssocID="{7E6B4CDB-1212-4819-8297-F828FE2F12F0}" presName="lineNode" presStyleLbl="alignAccFollowNode1" presStyleIdx="6" presStyleCnt="18"/>
      <dgm:spPr/>
    </dgm:pt>
    <dgm:pt modelId="{83D09D39-EFA0-4804-B75F-0CBA65847F06}" type="pres">
      <dgm:prSet presAssocID="{7E6B4CDB-1212-4819-8297-F828FE2F12F0}" presName="lineArrowNode" presStyleLbl="alignAccFollowNode1" presStyleIdx="7" presStyleCnt="18"/>
      <dgm:spPr/>
    </dgm:pt>
    <dgm:pt modelId="{2211E488-4E71-4A13-BAA6-DDC01F26E253}" type="pres">
      <dgm:prSet presAssocID="{FB109494-23C5-46E0-B167-393A26AFB5EB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BFD38FE7-8AC9-438B-B58D-2F4166BE9751}" type="pres">
      <dgm:prSet presAssocID="{FB109494-23C5-46E0-B167-393A26AFB5EB}" presName="spacerBetweenCircleAndCallout" presStyleCnt="0">
        <dgm:presLayoutVars/>
      </dgm:prSet>
      <dgm:spPr/>
    </dgm:pt>
    <dgm:pt modelId="{AE4F22D9-2AF8-4BDC-BA1F-F05C4627F5FE}" type="pres">
      <dgm:prSet presAssocID="{7E6B4CDB-1212-4819-8297-F828FE2F12F0}" presName="nodeText" presStyleLbl="alignAccFollowNode1" presStyleIdx="8" presStyleCnt="18">
        <dgm:presLayoutVars>
          <dgm:bulletEnabled val="1"/>
        </dgm:presLayoutVars>
      </dgm:prSet>
      <dgm:spPr/>
    </dgm:pt>
    <dgm:pt modelId="{63F0AC2E-786E-421F-8DFE-D33033A50238}" type="pres">
      <dgm:prSet presAssocID="{FB109494-23C5-46E0-B167-393A26AFB5EB}" presName="sibTransComposite" presStyleCnt="0"/>
      <dgm:spPr/>
    </dgm:pt>
    <dgm:pt modelId="{77BC53D2-6121-4F8C-8D62-6541D9C14BA6}" type="pres">
      <dgm:prSet presAssocID="{66FFA5FA-EE29-4E86-B5C3-E41220D95F8A}" presName="compositeNode" presStyleCnt="0"/>
      <dgm:spPr/>
    </dgm:pt>
    <dgm:pt modelId="{7524AA5F-1F28-4B03-98AF-4A7AF54F6375}" type="pres">
      <dgm:prSet presAssocID="{66FFA5FA-EE29-4E86-B5C3-E41220D95F8A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46118E4D-FC43-49AA-86C4-6CB1B22A7947}" type="pres">
      <dgm:prSet presAssocID="{66FFA5FA-EE29-4E86-B5C3-E41220D95F8A}" presName="parSh" presStyleCnt="0"/>
      <dgm:spPr/>
    </dgm:pt>
    <dgm:pt modelId="{6043DD3A-35A2-4951-BF52-593EC49E07A5}" type="pres">
      <dgm:prSet presAssocID="{66FFA5FA-EE29-4E86-B5C3-E41220D95F8A}" presName="lineNode" presStyleLbl="alignAccFollowNode1" presStyleIdx="9" presStyleCnt="18"/>
      <dgm:spPr/>
    </dgm:pt>
    <dgm:pt modelId="{05A5BCB8-427A-45C4-B4AC-17159AA22EF4}" type="pres">
      <dgm:prSet presAssocID="{66FFA5FA-EE29-4E86-B5C3-E41220D95F8A}" presName="lineArrowNode" presStyleLbl="alignAccFollowNode1" presStyleIdx="10" presStyleCnt="18"/>
      <dgm:spPr/>
    </dgm:pt>
    <dgm:pt modelId="{F8F8CCFD-7F46-4897-B45D-CB3429E6FBC8}" type="pres">
      <dgm:prSet presAssocID="{FA337429-73EE-44F3-B625-7057120360C4}" presName="sibTransNodeCircle" presStyleLbl="alignNode1" presStyleIdx="3" presStyleCnt="6">
        <dgm:presLayoutVars>
          <dgm:chMax val="0"/>
          <dgm:bulletEnabled/>
        </dgm:presLayoutVars>
      </dgm:prSet>
      <dgm:spPr/>
    </dgm:pt>
    <dgm:pt modelId="{3E2FCB74-3577-4E5D-8CF3-6EF552958515}" type="pres">
      <dgm:prSet presAssocID="{FA337429-73EE-44F3-B625-7057120360C4}" presName="spacerBetweenCircleAndCallout" presStyleCnt="0">
        <dgm:presLayoutVars/>
      </dgm:prSet>
      <dgm:spPr/>
    </dgm:pt>
    <dgm:pt modelId="{07E8B62C-D376-4AAF-B1AE-EDDC69BCDEC6}" type="pres">
      <dgm:prSet presAssocID="{66FFA5FA-EE29-4E86-B5C3-E41220D95F8A}" presName="nodeText" presStyleLbl="alignAccFollowNode1" presStyleIdx="11" presStyleCnt="18">
        <dgm:presLayoutVars>
          <dgm:bulletEnabled val="1"/>
        </dgm:presLayoutVars>
      </dgm:prSet>
      <dgm:spPr/>
    </dgm:pt>
    <dgm:pt modelId="{229AFDEA-0835-4C16-A0F9-7A0CD567A766}" type="pres">
      <dgm:prSet presAssocID="{FA337429-73EE-44F3-B625-7057120360C4}" presName="sibTransComposite" presStyleCnt="0"/>
      <dgm:spPr/>
    </dgm:pt>
    <dgm:pt modelId="{F254467B-DEAF-4857-AAEB-33824044B857}" type="pres">
      <dgm:prSet presAssocID="{902C577D-B051-457B-9C31-B0E4DECA0812}" presName="compositeNode" presStyleCnt="0"/>
      <dgm:spPr/>
    </dgm:pt>
    <dgm:pt modelId="{41BCBB91-EC1C-48A6-91E9-EAE0C129C6FD}" type="pres">
      <dgm:prSet presAssocID="{902C577D-B051-457B-9C31-B0E4DECA0812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6CA79EB8-CDEF-4A9D-BBA2-07055FA2C080}" type="pres">
      <dgm:prSet presAssocID="{902C577D-B051-457B-9C31-B0E4DECA0812}" presName="parSh" presStyleCnt="0"/>
      <dgm:spPr/>
    </dgm:pt>
    <dgm:pt modelId="{8D7C1BD7-FC79-4D84-BCF6-85A5D9EF03C8}" type="pres">
      <dgm:prSet presAssocID="{902C577D-B051-457B-9C31-B0E4DECA0812}" presName="lineNode" presStyleLbl="alignAccFollowNode1" presStyleIdx="12" presStyleCnt="18"/>
      <dgm:spPr/>
    </dgm:pt>
    <dgm:pt modelId="{A714696A-3ECB-49CF-BE61-071B7870B770}" type="pres">
      <dgm:prSet presAssocID="{902C577D-B051-457B-9C31-B0E4DECA0812}" presName="lineArrowNode" presStyleLbl="alignAccFollowNode1" presStyleIdx="13" presStyleCnt="18"/>
      <dgm:spPr/>
    </dgm:pt>
    <dgm:pt modelId="{D940221A-2AFB-493E-97B5-B28E9E0D5026}" type="pres">
      <dgm:prSet presAssocID="{A3DB0681-DB48-4DFC-9A78-FC2AC6C944E3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CB0F1AE3-2380-426E-8C5A-DE43822902F4}" type="pres">
      <dgm:prSet presAssocID="{A3DB0681-DB48-4DFC-9A78-FC2AC6C944E3}" presName="spacerBetweenCircleAndCallout" presStyleCnt="0">
        <dgm:presLayoutVars/>
      </dgm:prSet>
      <dgm:spPr/>
    </dgm:pt>
    <dgm:pt modelId="{F8DB6329-406B-49C8-8785-46F816B50DD6}" type="pres">
      <dgm:prSet presAssocID="{902C577D-B051-457B-9C31-B0E4DECA0812}" presName="nodeText" presStyleLbl="alignAccFollowNode1" presStyleIdx="14" presStyleCnt="18">
        <dgm:presLayoutVars>
          <dgm:bulletEnabled val="1"/>
        </dgm:presLayoutVars>
      </dgm:prSet>
      <dgm:spPr/>
    </dgm:pt>
    <dgm:pt modelId="{C404B067-9814-405A-8ED7-5F2A15F0B50F}" type="pres">
      <dgm:prSet presAssocID="{A3DB0681-DB48-4DFC-9A78-FC2AC6C944E3}" presName="sibTransComposite" presStyleCnt="0"/>
      <dgm:spPr/>
    </dgm:pt>
    <dgm:pt modelId="{2A8D5A08-64A5-45C0-A301-6258EEF200EF}" type="pres">
      <dgm:prSet presAssocID="{0FC613E2-87DA-445E-950F-B5761AC348AE}" presName="compositeNode" presStyleCnt="0"/>
      <dgm:spPr/>
    </dgm:pt>
    <dgm:pt modelId="{52A6DC97-E008-43EC-B06D-1A9BC958D2C9}" type="pres">
      <dgm:prSet presAssocID="{0FC613E2-87DA-445E-950F-B5761AC348AE}" presName="parTx" presStyleLbl="node1" presStyleIdx="0" presStyleCnt="0">
        <dgm:presLayoutVars>
          <dgm:chMax val="0"/>
          <dgm:chPref val="0"/>
          <dgm:bulletEnabled val="1"/>
        </dgm:presLayoutVars>
      </dgm:prSet>
      <dgm:spPr/>
    </dgm:pt>
    <dgm:pt modelId="{27A4D2D2-9416-4CDD-BB3A-9FB6005CC02A}" type="pres">
      <dgm:prSet presAssocID="{0FC613E2-87DA-445E-950F-B5761AC348AE}" presName="parSh" presStyleCnt="0"/>
      <dgm:spPr/>
    </dgm:pt>
    <dgm:pt modelId="{150EBA95-0997-4235-912E-9F2ADDE86CC8}" type="pres">
      <dgm:prSet presAssocID="{0FC613E2-87DA-445E-950F-B5761AC348AE}" presName="lineNode" presStyleLbl="alignAccFollowNode1" presStyleIdx="15" presStyleCnt="18"/>
      <dgm:spPr/>
    </dgm:pt>
    <dgm:pt modelId="{A78F0420-1520-458F-8706-0AD0DC35C809}" type="pres">
      <dgm:prSet presAssocID="{0FC613E2-87DA-445E-950F-B5761AC348AE}" presName="lineArrowNode" presStyleLbl="alignAccFollowNode1" presStyleIdx="16" presStyleCnt="18"/>
      <dgm:spPr/>
    </dgm:pt>
    <dgm:pt modelId="{999A6F07-4D79-405F-B813-29C2223C89CE}" type="pres">
      <dgm:prSet presAssocID="{0F80E3B1-7D7E-460C-BBA2-066F1E5ED992}" presName="sibTransNodeCircle" presStyleLbl="alignNode1" presStyleIdx="5" presStyleCnt="6">
        <dgm:presLayoutVars>
          <dgm:chMax val="0"/>
          <dgm:bulletEnabled/>
        </dgm:presLayoutVars>
      </dgm:prSet>
      <dgm:spPr/>
    </dgm:pt>
    <dgm:pt modelId="{E44D86B0-E070-4715-BC3F-150B221C2A3F}" type="pres">
      <dgm:prSet presAssocID="{0F80E3B1-7D7E-460C-BBA2-066F1E5ED992}" presName="spacerBetweenCircleAndCallout" presStyleCnt="0">
        <dgm:presLayoutVars/>
      </dgm:prSet>
      <dgm:spPr/>
    </dgm:pt>
    <dgm:pt modelId="{F4429AED-A2F1-42C9-B016-C1C3E383CBB3}" type="pres">
      <dgm:prSet presAssocID="{0FC613E2-87DA-445E-950F-B5761AC348AE}" presName="nodeText" presStyleLbl="alignAccFollowNode1" presStyleIdx="17" presStyleCnt="18">
        <dgm:presLayoutVars>
          <dgm:bulletEnabled val="1"/>
        </dgm:presLayoutVars>
      </dgm:prSet>
      <dgm:spPr/>
    </dgm:pt>
  </dgm:ptLst>
  <dgm:cxnLst>
    <dgm:cxn modelId="{E570DD08-FBAA-4455-8648-D1B8D2BA1CB1}" srcId="{9B4BD80E-4850-4626-BB4C-4776C6F759F9}" destId="{0FC613E2-87DA-445E-950F-B5761AC348AE}" srcOrd="5" destOrd="0" parTransId="{A1180666-14D0-4716-B679-5C5D95889905}" sibTransId="{0F80E3B1-7D7E-460C-BBA2-066F1E5ED992}"/>
    <dgm:cxn modelId="{D322220C-3207-4696-BA2E-C572B81A0A88}" type="presOf" srcId="{A2C8B176-AB1F-4057-93B1-D43AC41C3480}" destId="{F8DB6329-406B-49C8-8785-46F816B50DD6}" srcOrd="0" destOrd="1" presId="urn:microsoft.com/office/officeart/2016/7/layout/LinearArrowProcessNumbered"/>
    <dgm:cxn modelId="{E155D30E-CB2D-44E3-BC5F-A689FED52008}" type="presOf" srcId="{6F03C0E4-7969-49A9-9AFC-B5F61CBB510A}" destId="{8D5E24D8-7718-4705-B3AC-EE3F5DA63CD9}" srcOrd="0" destOrd="1" presId="urn:microsoft.com/office/officeart/2016/7/layout/LinearArrowProcessNumbered"/>
    <dgm:cxn modelId="{3129B912-820C-4CD2-AB90-C42D46A24B81}" type="presOf" srcId="{05AAD025-5C97-476B-8041-9F92C6B4E5CE}" destId="{F4429AED-A2F1-42C9-B016-C1C3E383CBB3}" srcOrd="0" destOrd="1" presId="urn:microsoft.com/office/officeart/2016/7/layout/LinearArrowProcessNumbered"/>
    <dgm:cxn modelId="{1D609921-116C-4F78-A14E-476887343CDA}" type="presOf" srcId="{A3DB0681-DB48-4DFC-9A78-FC2AC6C944E3}" destId="{D940221A-2AFB-493E-97B5-B28E9E0D5026}" srcOrd="0" destOrd="0" presId="urn:microsoft.com/office/officeart/2016/7/layout/LinearArrowProcessNumbered"/>
    <dgm:cxn modelId="{7B9F9228-95A0-44E1-8490-C0552A96F516}" srcId="{902C577D-B051-457B-9C31-B0E4DECA0812}" destId="{2A91C68A-0C26-4C17-B36A-92F8C3450D44}" srcOrd="1" destOrd="0" parTransId="{37832774-1653-4314-9ED2-6126B66C330C}" sibTransId="{3BD1FCC0-1FF0-493C-B260-C7C4AE9A834B}"/>
    <dgm:cxn modelId="{0804302C-8075-4493-BAF6-3760F6816C04}" type="presOf" srcId="{F3DC8502-B001-4DB0-90B2-0586F88CC338}" destId="{2250219B-B039-4BC1-BB47-2DD130EAE221}" srcOrd="0" destOrd="0" presId="urn:microsoft.com/office/officeart/2016/7/layout/LinearArrowProcessNumbered"/>
    <dgm:cxn modelId="{A8B21B35-4113-4170-84CC-A7D50CFF08FC}" type="presOf" srcId="{2A91C68A-0C26-4C17-B36A-92F8C3450D44}" destId="{F8DB6329-406B-49C8-8785-46F816B50DD6}" srcOrd="0" destOrd="2" presId="urn:microsoft.com/office/officeart/2016/7/layout/LinearArrowProcessNumbered"/>
    <dgm:cxn modelId="{AC7ED23D-1F25-4545-A294-96A5CC6AC4D0}" srcId="{9B4BD80E-4850-4626-BB4C-4776C6F759F9}" destId="{77725CA1-A956-45D5-B924-0819BFDD0A28}" srcOrd="0" destOrd="0" parTransId="{BCDC5456-8B03-4A92-9724-285E03EA6123}" sibTransId="{F3DC8502-B001-4DB0-90B2-0586F88CC338}"/>
    <dgm:cxn modelId="{BD48865C-5E03-49CA-A824-445AFC6F1E30}" type="presOf" srcId="{77725CA1-A956-45D5-B924-0819BFDD0A28}" destId="{AFD1CE4F-3F0C-4B81-9078-7010FF743520}" srcOrd="0" destOrd="0" presId="urn:microsoft.com/office/officeart/2016/7/layout/LinearArrowProcessNumbered"/>
    <dgm:cxn modelId="{4A37325D-377A-4A25-B98D-025592389A1F}" type="presOf" srcId="{54AF8255-03AE-4D33-97D7-F33754929BDD}" destId="{AE4F22D9-2AF8-4BDC-BA1F-F05C4627F5FE}" srcOrd="0" destOrd="1" presId="urn:microsoft.com/office/officeart/2016/7/layout/LinearArrowProcessNumbered"/>
    <dgm:cxn modelId="{E86E0E48-6710-4895-A31E-E7034C0D0047}" type="presOf" srcId="{66FFA5FA-EE29-4E86-B5C3-E41220D95F8A}" destId="{07E8B62C-D376-4AAF-B1AE-EDDC69BCDEC6}" srcOrd="0" destOrd="0" presId="urn:microsoft.com/office/officeart/2016/7/layout/LinearArrowProcessNumbered"/>
    <dgm:cxn modelId="{39649F49-E5A0-4D55-91C8-8522485E1172}" type="presOf" srcId="{62313B47-F22D-421D-896F-FD675AA033E1}" destId="{BCEC63D5-7471-4673-88EB-71AFBE3FB4B9}" srcOrd="0" destOrd="0" presId="urn:microsoft.com/office/officeart/2016/7/layout/LinearArrowProcessNumbered"/>
    <dgm:cxn modelId="{E1623D52-9B6F-43DD-937E-E4C159FDF926}" type="presOf" srcId="{FA337429-73EE-44F3-B625-7057120360C4}" destId="{F8F8CCFD-7F46-4897-B45D-CB3429E6FBC8}" srcOrd="0" destOrd="0" presId="urn:microsoft.com/office/officeart/2016/7/layout/LinearArrowProcessNumbered"/>
    <dgm:cxn modelId="{3C06DB59-BE8A-4906-BEF6-4F2564A686D4}" srcId="{0FC613E2-87DA-445E-950F-B5761AC348AE}" destId="{05AAD025-5C97-476B-8041-9F92C6B4E5CE}" srcOrd="0" destOrd="0" parTransId="{EECDD98B-E547-4F04-89EF-4241BC689296}" sibTransId="{83809AE4-7337-45D3-B783-2C3908408E35}"/>
    <dgm:cxn modelId="{7999F68C-F678-4C24-8F9D-CD2105E13B60}" type="presOf" srcId="{9B4BD80E-4850-4626-BB4C-4776C6F759F9}" destId="{B12FA3DC-54F8-4930-80DE-104166F164DE}" srcOrd="0" destOrd="0" presId="urn:microsoft.com/office/officeart/2016/7/layout/LinearArrowProcessNumbered"/>
    <dgm:cxn modelId="{E781E891-9D25-4DA1-834B-5E9AB9972FD2}" srcId="{77725CA1-A956-45D5-B924-0819BFDD0A28}" destId="{C2E3A798-F0E6-4668-92C8-3473108697D8}" srcOrd="0" destOrd="0" parTransId="{3724343D-77C4-4439-BDF2-220F15B62E20}" sibTransId="{E1E4DA48-72DB-437F-A0E9-D12D20CF2193}"/>
    <dgm:cxn modelId="{9C6A3295-0602-4A4A-9A4E-8286BAEA9F33}" type="presOf" srcId="{C2E3A798-F0E6-4668-92C8-3473108697D8}" destId="{AFD1CE4F-3F0C-4B81-9078-7010FF743520}" srcOrd="0" destOrd="1" presId="urn:microsoft.com/office/officeart/2016/7/layout/LinearArrowProcessNumbered"/>
    <dgm:cxn modelId="{7C49D298-ACF5-4E49-89AC-C3181B6013C1}" srcId="{9B4BD80E-4850-4626-BB4C-4776C6F759F9}" destId="{7E6B4CDB-1212-4819-8297-F828FE2F12F0}" srcOrd="2" destOrd="0" parTransId="{F5E21DF1-B050-4FA8-A2DC-79B7BF7A3536}" sibTransId="{FB109494-23C5-46E0-B167-393A26AFB5EB}"/>
    <dgm:cxn modelId="{DCB8EEA0-6CBA-43C4-AF58-25CD095C5B77}" srcId="{9B4BD80E-4850-4626-BB4C-4776C6F759F9}" destId="{902C577D-B051-457B-9C31-B0E4DECA0812}" srcOrd="4" destOrd="0" parTransId="{C04D2EE2-8CD3-470D-8BB9-EA2CDE132547}" sibTransId="{A3DB0681-DB48-4DFC-9A78-FC2AC6C944E3}"/>
    <dgm:cxn modelId="{DFD592A8-FEA6-47F7-A2B3-BD38A81B1B30}" srcId="{7E6B4CDB-1212-4819-8297-F828FE2F12F0}" destId="{DF800E7D-5D32-4D88-8CA1-D00C354C4454}" srcOrd="1" destOrd="0" parTransId="{D3059955-3623-4201-AEDF-B85D35AA2421}" sibTransId="{B251C56D-F6EF-4506-B9F2-D699B8453630}"/>
    <dgm:cxn modelId="{607298AD-B60F-4270-BDE2-15052EE36980}" type="presOf" srcId="{B307D362-837D-42FA-9534-A8FAF31A77E3}" destId="{07E8B62C-D376-4AAF-B1AE-EDDC69BCDEC6}" srcOrd="0" destOrd="1" presId="urn:microsoft.com/office/officeart/2016/7/layout/LinearArrowProcessNumbered"/>
    <dgm:cxn modelId="{C6F93CB3-F16D-427E-B89A-BA6545EDC7F3}" srcId="{9B4BD80E-4850-4626-BB4C-4776C6F759F9}" destId="{66FFA5FA-EE29-4E86-B5C3-E41220D95F8A}" srcOrd="3" destOrd="0" parTransId="{3CABE898-9C68-45E3-884D-2F6A0529BF00}" sibTransId="{FA337429-73EE-44F3-B625-7057120360C4}"/>
    <dgm:cxn modelId="{FAD751B9-6EBC-445F-AF34-1864AE229EA7}" srcId="{66FFA5FA-EE29-4E86-B5C3-E41220D95F8A}" destId="{B307D362-837D-42FA-9534-A8FAF31A77E3}" srcOrd="0" destOrd="0" parTransId="{2AF75B20-0DCF-44D9-8187-2090C19E34D9}" sibTransId="{56556ADB-6E71-4B86-8C6B-D05FF097061D}"/>
    <dgm:cxn modelId="{31E91DC0-D2C1-4E19-BC51-C75D5C80C1A8}" srcId="{9B4BD80E-4850-4626-BB4C-4776C6F759F9}" destId="{2B5F5B36-41C1-4619-B6AC-118FB176D067}" srcOrd="1" destOrd="0" parTransId="{494A4FEC-9412-4471-BB87-32DD91D20DA7}" sibTransId="{62313B47-F22D-421D-896F-FD675AA033E1}"/>
    <dgm:cxn modelId="{762A03CB-0091-4F5C-A791-09F27FF5F05A}" type="presOf" srcId="{2B5F5B36-41C1-4619-B6AC-118FB176D067}" destId="{8D5E24D8-7718-4705-B3AC-EE3F5DA63CD9}" srcOrd="0" destOrd="0" presId="urn:microsoft.com/office/officeart/2016/7/layout/LinearArrowProcessNumbered"/>
    <dgm:cxn modelId="{179980D0-BA58-4D6A-B2E6-B849B64F3476}" srcId="{902C577D-B051-457B-9C31-B0E4DECA0812}" destId="{A2C8B176-AB1F-4057-93B1-D43AC41C3480}" srcOrd="0" destOrd="0" parTransId="{235C2D65-D418-4ABF-821D-B8CEA1F2A91E}" sibTransId="{06A01C05-B784-4952-8AD1-D4BD620C217C}"/>
    <dgm:cxn modelId="{ED32E5DC-4A0F-4402-B9B2-6C1CEAA8DB5A}" type="presOf" srcId="{FB109494-23C5-46E0-B167-393A26AFB5EB}" destId="{2211E488-4E71-4A13-BAA6-DDC01F26E253}" srcOrd="0" destOrd="0" presId="urn:microsoft.com/office/officeart/2016/7/layout/LinearArrowProcessNumbered"/>
    <dgm:cxn modelId="{6E5760E0-2006-4413-BE65-ED7FD72CD672}" srcId="{7E6B4CDB-1212-4819-8297-F828FE2F12F0}" destId="{1011E3F5-F34B-4A8C-886B-A6C77934DB18}" srcOrd="2" destOrd="0" parTransId="{2F07332B-90F7-4265-8C95-56317EA5C8A5}" sibTransId="{9BAEA58B-03A1-4F64-A7D4-AAC46140E31F}"/>
    <dgm:cxn modelId="{C0EFCEE6-ED02-45F7-960B-69990DD32C65}" type="presOf" srcId="{7E6B4CDB-1212-4819-8297-F828FE2F12F0}" destId="{AE4F22D9-2AF8-4BDC-BA1F-F05C4627F5FE}" srcOrd="0" destOrd="0" presId="urn:microsoft.com/office/officeart/2016/7/layout/LinearArrowProcessNumbered"/>
    <dgm:cxn modelId="{3A965AE7-089D-4087-9923-8BE98B7AEFC5}" type="presOf" srcId="{DF800E7D-5D32-4D88-8CA1-D00C354C4454}" destId="{AE4F22D9-2AF8-4BDC-BA1F-F05C4627F5FE}" srcOrd="0" destOrd="2" presId="urn:microsoft.com/office/officeart/2016/7/layout/LinearArrowProcessNumbered"/>
    <dgm:cxn modelId="{616381EF-0F82-4D2C-8BF2-E96CC010FF9F}" srcId="{2B5F5B36-41C1-4619-B6AC-118FB176D067}" destId="{6F03C0E4-7969-49A9-9AFC-B5F61CBB510A}" srcOrd="0" destOrd="0" parTransId="{BD592EE1-5533-4F54-A153-AF6D9359DD6B}" sibTransId="{599CB063-85A9-4F1C-9224-58E287778F8A}"/>
    <dgm:cxn modelId="{FBF901F3-A43A-4AEE-AFF6-74075F0AFC66}" type="presOf" srcId="{0FC613E2-87DA-445E-950F-B5761AC348AE}" destId="{F4429AED-A2F1-42C9-B016-C1C3E383CBB3}" srcOrd="0" destOrd="0" presId="urn:microsoft.com/office/officeart/2016/7/layout/LinearArrowProcessNumbered"/>
    <dgm:cxn modelId="{EF542DF7-2C28-4A5C-8D5A-455F159E68A9}" type="presOf" srcId="{1011E3F5-F34B-4A8C-886B-A6C77934DB18}" destId="{AE4F22D9-2AF8-4BDC-BA1F-F05C4627F5FE}" srcOrd="0" destOrd="3" presId="urn:microsoft.com/office/officeart/2016/7/layout/LinearArrowProcessNumbered"/>
    <dgm:cxn modelId="{2764A5F9-543A-4108-A53A-CCA871E0C9E6}" srcId="{7E6B4CDB-1212-4819-8297-F828FE2F12F0}" destId="{54AF8255-03AE-4D33-97D7-F33754929BDD}" srcOrd="0" destOrd="0" parTransId="{C75660F2-2028-432E-929F-DF6070C0820F}" sibTransId="{6A14C4A9-0B4E-477F-A70A-EF0AB3891CD7}"/>
    <dgm:cxn modelId="{C239B9FC-D607-4F7E-97C1-F0F1FB2E7E86}" type="presOf" srcId="{902C577D-B051-457B-9C31-B0E4DECA0812}" destId="{F8DB6329-406B-49C8-8785-46F816B50DD6}" srcOrd="0" destOrd="0" presId="urn:microsoft.com/office/officeart/2016/7/layout/LinearArrowProcessNumbered"/>
    <dgm:cxn modelId="{FBA95CFF-1484-4C88-843C-33D0C5592A9A}" type="presOf" srcId="{0F80E3B1-7D7E-460C-BBA2-066F1E5ED992}" destId="{999A6F07-4D79-405F-B813-29C2223C89CE}" srcOrd="0" destOrd="0" presId="urn:microsoft.com/office/officeart/2016/7/layout/LinearArrowProcessNumbered"/>
    <dgm:cxn modelId="{9B825533-21BA-406A-8910-D39E4D45C76F}" type="presParOf" srcId="{B12FA3DC-54F8-4930-80DE-104166F164DE}" destId="{87B78906-CB3A-4113-8F94-A151A550C9C8}" srcOrd="0" destOrd="0" presId="urn:microsoft.com/office/officeart/2016/7/layout/LinearArrowProcessNumbered"/>
    <dgm:cxn modelId="{558C38C0-0632-415C-9D42-A3EF56CBA2DB}" type="presParOf" srcId="{87B78906-CB3A-4113-8F94-A151A550C9C8}" destId="{9F012435-1859-4F72-9949-01894E81253E}" srcOrd="0" destOrd="0" presId="urn:microsoft.com/office/officeart/2016/7/layout/LinearArrowProcessNumbered"/>
    <dgm:cxn modelId="{6C650736-563D-4FE0-833C-54DD39BA5A97}" type="presParOf" srcId="{87B78906-CB3A-4113-8F94-A151A550C9C8}" destId="{54203F0A-1A13-4F52-8515-E55AE276BA9A}" srcOrd="1" destOrd="0" presId="urn:microsoft.com/office/officeart/2016/7/layout/LinearArrowProcessNumbered"/>
    <dgm:cxn modelId="{918207A1-AD8E-403E-A7DE-7ABE76F706AF}" type="presParOf" srcId="{54203F0A-1A13-4F52-8515-E55AE276BA9A}" destId="{37DA6CB0-2957-4D32-9A3B-7C9343760FD6}" srcOrd="0" destOrd="0" presId="urn:microsoft.com/office/officeart/2016/7/layout/LinearArrowProcessNumbered"/>
    <dgm:cxn modelId="{1B21CDD9-E945-4D5F-B32F-BAD51C3049D1}" type="presParOf" srcId="{54203F0A-1A13-4F52-8515-E55AE276BA9A}" destId="{D2FF57DD-40B8-4352-A899-4FB2DB4770C1}" srcOrd="1" destOrd="0" presId="urn:microsoft.com/office/officeart/2016/7/layout/LinearArrowProcessNumbered"/>
    <dgm:cxn modelId="{3A8D15A4-6320-4927-AA18-A42257452A36}" type="presParOf" srcId="{54203F0A-1A13-4F52-8515-E55AE276BA9A}" destId="{2250219B-B039-4BC1-BB47-2DD130EAE221}" srcOrd="2" destOrd="0" presId="urn:microsoft.com/office/officeart/2016/7/layout/LinearArrowProcessNumbered"/>
    <dgm:cxn modelId="{DD64041E-3B82-4DCA-A095-B08A376D3FDE}" type="presParOf" srcId="{54203F0A-1A13-4F52-8515-E55AE276BA9A}" destId="{E0556C3B-40CF-49E0-900D-542B621B64FC}" srcOrd="3" destOrd="0" presId="urn:microsoft.com/office/officeart/2016/7/layout/LinearArrowProcessNumbered"/>
    <dgm:cxn modelId="{46C9397C-334A-4DBB-B12A-EDD13D0271AA}" type="presParOf" srcId="{87B78906-CB3A-4113-8F94-A151A550C9C8}" destId="{AFD1CE4F-3F0C-4B81-9078-7010FF743520}" srcOrd="2" destOrd="0" presId="urn:microsoft.com/office/officeart/2016/7/layout/LinearArrowProcessNumbered"/>
    <dgm:cxn modelId="{937EEA8C-CBF7-4B5A-9818-6A2108C12B68}" type="presParOf" srcId="{B12FA3DC-54F8-4930-80DE-104166F164DE}" destId="{692D46DA-F335-47CD-B657-9D69996007B5}" srcOrd="1" destOrd="0" presId="urn:microsoft.com/office/officeart/2016/7/layout/LinearArrowProcessNumbered"/>
    <dgm:cxn modelId="{D783D4E2-0AB7-4BE6-BD51-B21446392DBC}" type="presParOf" srcId="{B12FA3DC-54F8-4930-80DE-104166F164DE}" destId="{362EB4F5-6157-4E05-86E4-3660ADE7AFB7}" srcOrd="2" destOrd="0" presId="urn:microsoft.com/office/officeart/2016/7/layout/LinearArrowProcessNumbered"/>
    <dgm:cxn modelId="{4DBAC17C-4F25-42C1-86B5-745705E18561}" type="presParOf" srcId="{362EB4F5-6157-4E05-86E4-3660ADE7AFB7}" destId="{1B7DD6D4-9695-472C-B1D3-8075FB8077F4}" srcOrd="0" destOrd="0" presId="urn:microsoft.com/office/officeart/2016/7/layout/LinearArrowProcessNumbered"/>
    <dgm:cxn modelId="{834DD58F-0041-4AC5-8BB6-9E8929D62258}" type="presParOf" srcId="{362EB4F5-6157-4E05-86E4-3660ADE7AFB7}" destId="{A90466F5-82BE-4EF8-B472-5B02E681C1E7}" srcOrd="1" destOrd="0" presId="urn:microsoft.com/office/officeart/2016/7/layout/LinearArrowProcessNumbered"/>
    <dgm:cxn modelId="{888DA8B2-3E7B-4874-97FF-3EA07177E7BE}" type="presParOf" srcId="{A90466F5-82BE-4EF8-B472-5B02E681C1E7}" destId="{FCB4F84F-C086-468C-A6E1-1C77ABB3A4F5}" srcOrd="0" destOrd="0" presId="urn:microsoft.com/office/officeart/2016/7/layout/LinearArrowProcessNumbered"/>
    <dgm:cxn modelId="{313484F0-59C7-49D5-ACA8-66D3A490121B}" type="presParOf" srcId="{A90466F5-82BE-4EF8-B472-5B02E681C1E7}" destId="{3B2C0A06-F35E-44E7-93FC-6DB00F1FA57C}" srcOrd="1" destOrd="0" presId="urn:microsoft.com/office/officeart/2016/7/layout/LinearArrowProcessNumbered"/>
    <dgm:cxn modelId="{AF32C171-1F53-4C69-93B0-E528AB8A31A6}" type="presParOf" srcId="{A90466F5-82BE-4EF8-B472-5B02E681C1E7}" destId="{BCEC63D5-7471-4673-88EB-71AFBE3FB4B9}" srcOrd="2" destOrd="0" presId="urn:microsoft.com/office/officeart/2016/7/layout/LinearArrowProcessNumbered"/>
    <dgm:cxn modelId="{72B0FEE4-DD76-4172-AF24-8C73085EEE0A}" type="presParOf" srcId="{A90466F5-82BE-4EF8-B472-5B02E681C1E7}" destId="{01766211-ADAC-407B-B06C-6E568D96A949}" srcOrd="3" destOrd="0" presId="urn:microsoft.com/office/officeart/2016/7/layout/LinearArrowProcessNumbered"/>
    <dgm:cxn modelId="{9A6ACB63-9100-40EB-90FD-9E38C4CAE7D7}" type="presParOf" srcId="{362EB4F5-6157-4E05-86E4-3660ADE7AFB7}" destId="{8D5E24D8-7718-4705-B3AC-EE3F5DA63CD9}" srcOrd="2" destOrd="0" presId="urn:microsoft.com/office/officeart/2016/7/layout/LinearArrowProcessNumbered"/>
    <dgm:cxn modelId="{4125AA00-DA46-4BD3-8C4D-9DD619C32608}" type="presParOf" srcId="{B12FA3DC-54F8-4930-80DE-104166F164DE}" destId="{56FCE06E-DF1D-42E6-8FE3-A83782F60FDE}" srcOrd="3" destOrd="0" presId="urn:microsoft.com/office/officeart/2016/7/layout/LinearArrowProcessNumbered"/>
    <dgm:cxn modelId="{A1CF2728-A16C-409D-A73B-3C35FADA6AF5}" type="presParOf" srcId="{B12FA3DC-54F8-4930-80DE-104166F164DE}" destId="{4E4678FA-ADA3-4A58-BD9F-E155CDACB704}" srcOrd="4" destOrd="0" presId="urn:microsoft.com/office/officeart/2016/7/layout/LinearArrowProcessNumbered"/>
    <dgm:cxn modelId="{B73CF147-AAB7-4CE8-8B80-004D2D1FB5C2}" type="presParOf" srcId="{4E4678FA-ADA3-4A58-BD9F-E155CDACB704}" destId="{5EF47944-0F9D-44BB-997C-E89A80DB56D4}" srcOrd="0" destOrd="0" presId="urn:microsoft.com/office/officeart/2016/7/layout/LinearArrowProcessNumbered"/>
    <dgm:cxn modelId="{2B08BEE5-9DFD-4EC0-9D3C-2729E7CC96E0}" type="presParOf" srcId="{4E4678FA-ADA3-4A58-BD9F-E155CDACB704}" destId="{4AAE776D-00C1-44A4-A570-703F54FAB1DA}" srcOrd="1" destOrd="0" presId="urn:microsoft.com/office/officeart/2016/7/layout/LinearArrowProcessNumbered"/>
    <dgm:cxn modelId="{E5B99848-0D3C-4D87-B9AE-3738A009363E}" type="presParOf" srcId="{4AAE776D-00C1-44A4-A570-703F54FAB1DA}" destId="{376A4DAF-546E-4C14-8C6C-9F8546A53C7D}" srcOrd="0" destOrd="0" presId="urn:microsoft.com/office/officeart/2016/7/layout/LinearArrowProcessNumbered"/>
    <dgm:cxn modelId="{7E8E04DA-B60A-4BA3-8B34-3A087AB5678F}" type="presParOf" srcId="{4AAE776D-00C1-44A4-A570-703F54FAB1DA}" destId="{83D09D39-EFA0-4804-B75F-0CBA65847F06}" srcOrd="1" destOrd="0" presId="urn:microsoft.com/office/officeart/2016/7/layout/LinearArrowProcessNumbered"/>
    <dgm:cxn modelId="{41E3B443-9B0B-41EB-AE49-F3E45FDAEF57}" type="presParOf" srcId="{4AAE776D-00C1-44A4-A570-703F54FAB1DA}" destId="{2211E488-4E71-4A13-BAA6-DDC01F26E253}" srcOrd="2" destOrd="0" presId="urn:microsoft.com/office/officeart/2016/7/layout/LinearArrowProcessNumbered"/>
    <dgm:cxn modelId="{F7942C1C-06F9-4D2E-9C6B-0111409E7747}" type="presParOf" srcId="{4AAE776D-00C1-44A4-A570-703F54FAB1DA}" destId="{BFD38FE7-8AC9-438B-B58D-2F4166BE9751}" srcOrd="3" destOrd="0" presId="urn:microsoft.com/office/officeart/2016/7/layout/LinearArrowProcessNumbered"/>
    <dgm:cxn modelId="{61BE3EA0-9046-4CDB-9FF7-2162A38B1179}" type="presParOf" srcId="{4E4678FA-ADA3-4A58-BD9F-E155CDACB704}" destId="{AE4F22D9-2AF8-4BDC-BA1F-F05C4627F5FE}" srcOrd="2" destOrd="0" presId="urn:microsoft.com/office/officeart/2016/7/layout/LinearArrowProcessNumbered"/>
    <dgm:cxn modelId="{C494F8A1-54C4-458D-8877-43CE45F41EF2}" type="presParOf" srcId="{B12FA3DC-54F8-4930-80DE-104166F164DE}" destId="{63F0AC2E-786E-421F-8DFE-D33033A50238}" srcOrd="5" destOrd="0" presId="urn:microsoft.com/office/officeart/2016/7/layout/LinearArrowProcessNumbered"/>
    <dgm:cxn modelId="{CE1A12C5-FDB5-4346-B227-A1E1B739CC55}" type="presParOf" srcId="{B12FA3DC-54F8-4930-80DE-104166F164DE}" destId="{77BC53D2-6121-4F8C-8D62-6541D9C14BA6}" srcOrd="6" destOrd="0" presId="urn:microsoft.com/office/officeart/2016/7/layout/LinearArrowProcessNumbered"/>
    <dgm:cxn modelId="{6ACA7718-F23C-4C16-8543-514FC675A044}" type="presParOf" srcId="{77BC53D2-6121-4F8C-8D62-6541D9C14BA6}" destId="{7524AA5F-1F28-4B03-98AF-4A7AF54F6375}" srcOrd="0" destOrd="0" presId="urn:microsoft.com/office/officeart/2016/7/layout/LinearArrowProcessNumbered"/>
    <dgm:cxn modelId="{D20D093F-722E-45C4-B750-2F8EEEAA5D2F}" type="presParOf" srcId="{77BC53D2-6121-4F8C-8D62-6541D9C14BA6}" destId="{46118E4D-FC43-49AA-86C4-6CB1B22A7947}" srcOrd="1" destOrd="0" presId="urn:microsoft.com/office/officeart/2016/7/layout/LinearArrowProcessNumbered"/>
    <dgm:cxn modelId="{E9E9C296-0928-4436-B30B-E9709F30CFD8}" type="presParOf" srcId="{46118E4D-FC43-49AA-86C4-6CB1B22A7947}" destId="{6043DD3A-35A2-4951-BF52-593EC49E07A5}" srcOrd="0" destOrd="0" presId="urn:microsoft.com/office/officeart/2016/7/layout/LinearArrowProcessNumbered"/>
    <dgm:cxn modelId="{8A8816A1-861B-400E-9569-A0D810B1412A}" type="presParOf" srcId="{46118E4D-FC43-49AA-86C4-6CB1B22A7947}" destId="{05A5BCB8-427A-45C4-B4AC-17159AA22EF4}" srcOrd="1" destOrd="0" presId="urn:microsoft.com/office/officeart/2016/7/layout/LinearArrowProcessNumbered"/>
    <dgm:cxn modelId="{0B0DDC6F-F414-42D6-B5E2-7F3F36EB5CB5}" type="presParOf" srcId="{46118E4D-FC43-49AA-86C4-6CB1B22A7947}" destId="{F8F8CCFD-7F46-4897-B45D-CB3429E6FBC8}" srcOrd="2" destOrd="0" presId="urn:microsoft.com/office/officeart/2016/7/layout/LinearArrowProcessNumbered"/>
    <dgm:cxn modelId="{FBA44D41-3247-49B2-934D-21E72C5F0AF2}" type="presParOf" srcId="{46118E4D-FC43-49AA-86C4-6CB1B22A7947}" destId="{3E2FCB74-3577-4E5D-8CF3-6EF552958515}" srcOrd="3" destOrd="0" presId="urn:microsoft.com/office/officeart/2016/7/layout/LinearArrowProcessNumbered"/>
    <dgm:cxn modelId="{32068D10-9A53-4A87-8681-1D8E98BBC026}" type="presParOf" srcId="{77BC53D2-6121-4F8C-8D62-6541D9C14BA6}" destId="{07E8B62C-D376-4AAF-B1AE-EDDC69BCDEC6}" srcOrd="2" destOrd="0" presId="urn:microsoft.com/office/officeart/2016/7/layout/LinearArrowProcessNumbered"/>
    <dgm:cxn modelId="{09AA4CA4-3618-40F6-83BA-6CEBCD465BB6}" type="presParOf" srcId="{B12FA3DC-54F8-4930-80DE-104166F164DE}" destId="{229AFDEA-0835-4C16-A0F9-7A0CD567A766}" srcOrd="7" destOrd="0" presId="urn:microsoft.com/office/officeart/2016/7/layout/LinearArrowProcessNumbered"/>
    <dgm:cxn modelId="{D9D6A422-FEDD-4804-9CAD-FE472754FACA}" type="presParOf" srcId="{B12FA3DC-54F8-4930-80DE-104166F164DE}" destId="{F254467B-DEAF-4857-AAEB-33824044B857}" srcOrd="8" destOrd="0" presId="urn:microsoft.com/office/officeart/2016/7/layout/LinearArrowProcessNumbered"/>
    <dgm:cxn modelId="{15AE91CB-BD1F-4325-988B-A99DAEA03E5C}" type="presParOf" srcId="{F254467B-DEAF-4857-AAEB-33824044B857}" destId="{41BCBB91-EC1C-48A6-91E9-EAE0C129C6FD}" srcOrd="0" destOrd="0" presId="urn:microsoft.com/office/officeart/2016/7/layout/LinearArrowProcessNumbered"/>
    <dgm:cxn modelId="{37FC96F6-3F98-44BD-A7E8-6A48CF88CA44}" type="presParOf" srcId="{F254467B-DEAF-4857-AAEB-33824044B857}" destId="{6CA79EB8-CDEF-4A9D-BBA2-07055FA2C080}" srcOrd="1" destOrd="0" presId="urn:microsoft.com/office/officeart/2016/7/layout/LinearArrowProcessNumbered"/>
    <dgm:cxn modelId="{813DC9DB-F6BE-4727-AF02-9D422FAA449E}" type="presParOf" srcId="{6CA79EB8-CDEF-4A9D-BBA2-07055FA2C080}" destId="{8D7C1BD7-FC79-4D84-BCF6-85A5D9EF03C8}" srcOrd="0" destOrd="0" presId="urn:microsoft.com/office/officeart/2016/7/layout/LinearArrowProcessNumbered"/>
    <dgm:cxn modelId="{E3F8B11A-9785-4488-9F61-F3B46F640243}" type="presParOf" srcId="{6CA79EB8-CDEF-4A9D-BBA2-07055FA2C080}" destId="{A714696A-3ECB-49CF-BE61-071B7870B770}" srcOrd="1" destOrd="0" presId="urn:microsoft.com/office/officeart/2016/7/layout/LinearArrowProcessNumbered"/>
    <dgm:cxn modelId="{0590A849-E381-47D8-85C4-C5485A3D3F70}" type="presParOf" srcId="{6CA79EB8-CDEF-4A9D-BBA2-07055FA2C080}" destId="{D940221A-2AFB-493E-97B5-B28E9E0D5026}" srcOrd="2" destOrd="0" presId="urn:microsoft.com/office/officeart/2016/7/layout/LinearArrowProcessNumbered"/>
    <dgm:cxn modelId="{F5E4AF4F-F6E5-4341-80B7-2F0FB5DAEB35}" type="presParOf" srcId="{6CA79EB8-CDEF-4A9D-BBA2-07055FA2C080}" destId="{CB0F1AE3-2380-426E-8C5A-DE43822902F4}" srcOrd="3" destOrd="0" presId="urn:microsoft.com/office/officeart/2016/7/layout/LinearArrowProcessNumbered"/>
    <dgm:cxn modelId="{F64C4246-1AC8-41ED-8CA1-EC29EA615926}" type="presParOf" srcId="{F254467B-DEAF-4857-AAEB-33824044B857}" destId="{F8DB6329-406B-49C8-8785-46F816B50DD6}" srcOrd="2" destOrd="0" presId="urn:microsoft.com/office/officeart/2016/7/layout/LinearArrowProcessNumbered"/>
    <dgm:cxn modelId="{95F9876D-64FD-488F-A768-5085ECCA36AC}" type="presParOf" srcId="{B12FA3DC-54F8-4930-80DE-104166F164DE}" destId="{C404B067-9814-405A-8ED7-5F2A15F0B50F}" srcOrd="9" destOrd="0" presId="urn:microsoft.com/office/officeart/2016/7/layout/LinearArrowProcessNumbered"/>
    <dgm:cxn modelId="{42D19AAA-22A0-4CDE-9A00-71793606AF5F}" type="presParOf" srcId="{B12FA3DC-54F8-4930-80DE-104166F164DE}" destId="{2A8D5A08-64A5-45C0-A301-6258EEF200EF}" srcOrd="10" destOrd="0" presId="urn:microsoft.com/office/officeart/2016/7/layout/LinearArrowProcessNumbered"/>
    <dgm:cxn modelId="{44D077CB-0574-47E8-8158-7939D5E99CB2}" type="presParOf" srcId="{2A8D5A08-64A5-45C0-A301-6258EEF200EF}" destId="{52A6DC97-E008-43EC-B06D-1A9BC958D2C9}" srcOrd="0" destOrd="0" presId="urn:microsoft.com/office/officeart/2016/7/layout/LinearArrowProcessNumbered"/>
    <dgm:cxn modelId="{D107D792-5A42-423A-A3A0-7F1254B53747}" type="presParOf" srcId="{2A8D5A08-64A5-45C0-A301-6258EEF200EF}" destId="{27A4D2D2-9416-4CDD-BB3A-9FB6005CC02A}" srcOrd="1" destOrd="0" presId="urn:microsoft.com/office/officeart/2016/7/layout/LinearArrowProcessNumbered"/>
    <dgm:cxn modelId="{0BC75045-FE70-46E9-AD6D-9713D58A3674}" type="presParOf" srcId="{27A4D2D2-9416-4CDD-BB3A-9FB6005CC02A}" destId="{150EBA95-0997-4235-912E-9F2ADDE86CC8}" srcOrd="0" destOrd="0" presId="urn:microsoft.com/office/officeart/2016/7/layout/LinearArrowProcessNumbered"/>
    <dgm:cxn modelId="{F1101512-F54F-4362-8E2C-B6EE5FE85837}" type="presParOf" srcId="{27A4D2D2-9416-4CDD-BB3A-9FB6005CC02A}" destId="{A78F0420-1520-458F-8706-0AD0DC35C809}" srcOrd="1" destOrd="0" presId="urn:microsoft.com/office/officeart/2016/7/layout/LinearArrowProcessNumbered"/>
    <dgm:cxn modelId="{B58E2488-F87A-41E4-95D2-F974FEA30B20}" type="presParOf" srcId="{27A4D2D2-9416-4CDD-BB3A-9FB6005CC02A}" destId="{999A6F07-4D79-405F-B813-29C2223C89CE}" srcOrd="2" destOrd="0" presId="urn:microsoft.com/office/officeart/2016/7/layout/LinearArrowProcessNumbered"/>
    <dgm:cxn modelId="{42232A67-5285-45A6-88F4-31B41B86CB8F}" type="presParOf" srcId="{27A4D2D2-9416-4CDD-BB3A-9FB6005CC02A}" destId="{E44D86B0-E070-4715-BC3F-150B221C2A3F}" srcOrd="3" destOrd="0" presId="urn:microsoft.com/office/officeart/2016/7/layout/LinearArrowProcessNumbered"/>
    <dgm:cxn modelId="{FA35B034-C633-495B-8BA8-9D12B945E345}" type="presParOf" srcId="{2A8D5A08-64A5-45C0-A301-6258EEF200EF}" destId="{F4429AED-A2F1-42C9-B016-C1C3E383CBB3}" srcOrd="2" destOrd="0" presId="urn:microsoft.com/office/officeart/2016/7/layout/LinearArrow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FF6A5E-6347-4B00-8359-EE936B02EA19}">
      <dsp:nvSpPr>
        <dsp:cNvPr id="0" name=""/>
        <dsp:cNvSpPr/>
      </dsp:nvSpPr>
      <dsp:spPr>
        <a:xfrm>
          <a:off x="5326192" y="1570546"/>
          <a:ext cx="3016557" cy="7178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162"/>
              </a:lnTo>
              <a:lnTo>
                <a:pt x="3016557" y="489162"/>
              </a:lnTo>
              <a:lnTo>
                <a:pt x="3016557" y="7178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E8EBF4-4FDB-45E3-AF9E-7947F9273DFC}">
      <dsp:nvSpPr>
        <dsp:cNvPr id="0" name=""/>
        <dsp:cNvSpPr/>
      </dsp:nvSpPr>
      <dsp:spPr>
        <a:xfrm>
          <a:off x="5280472" y="1570546"/>
          <a:ext cx="91440" cy="7178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178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FB8A83-2AA8-4251-94CF-5A3EB27E8C62}">
      <dsp:nvSpPr>
        <dsp:cNvPr id="0" name=""/>
        <dsp:cNvSpPr/>
      </dsp:nvSpPr>
      <dsp:spPr>
        <a:xfrm>
          <a:off x="2309635" y="1570546"/>
          <a:ext cx="3016557" cy="717803"/>
        </a:xfrm>
        <a:custGeom>
          <a:avLst/>
          <a:gdLst/>
          <a:ahLst/>
          <a:cxnLst/>
          <a:rect l="0" t="0" r="0" b="0"/>
          <a:pathLst>
            <a:path>
              <a:moveTo>
                <a:pt x="3016557" y="0"/>
              </a:moveTo>
              <a:lnTo>
                <a:pt x="3016557" y="489162"/>
              </a:lnTo>
              <a:lnTo>
                <a:pt x="0" y="489162"/>
              </a:lnTo>
              <a:lnTo>
                <a:pt x="0" y="71780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F6F81-8412-47B5-A34E-F4AB0F095577}">
      <dsp:nvSpPr>
        <dsp:cNvPr id="0" name=""/>
        <dsp:cNvSpPr/>
      </dsp:nvSpPr>
      <dsp:spPr>
        <a:xfrm>
          <a:off x="4092146" y="3308"/>
          <a:ext cx="2468092" cy="156723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5746068-78F8-45B1-8CE1-AAE7946D5E34}">
      <dsp:nvSpPr>
        <dsp:cNvPr id="0" name=""/>
        <dsp:cNvSpPr/>
      </dsp:nvSpPr>
      <dsp:spPr>
        <a:xfrm>
          <a:off x="4366378" y="263828"/>
          <a:ext cx="2468092" cy="15672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Έμμεσοι Φόροι</a:t>
          </a:r>
          <a:endParaRPr lang="en-US" sz="2300" kern="1200"/>
        </a:p>
      </dsp:txBody>
      <dsp:txXfrm>
        <a:off x="4412281" y="309731"/>
        <a:ext cx="2376286" cy="1475432"/>
      </dsp:txXfrm>
    </dsp:sp>
    <dsp:sp modelId="{CF2B167E-1223-40AA-B0BE-47CABDCEE14B}">
      <dsp:nvSpPr>
        <dsp:cNvPr id="0" name=""/>
        <dsp:cNvSpPr/>
      </dsp:nvSpPr>
      <dsp:spPr>
        <a:xfrm>
          <a:off x="1075588" y="2288350"/>
          <a:ext cx="2468092" cy="156723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A89480B-A22B-4777-B5B2-04243896B2CF}">
      <dsp:nvSpPr>
        <dsp:cNvPr id="0" name=""/>
        <dsp:cNvSpPr/>
      </dsp:nvSpPr>
      <dsp:spPr>
        <a:xfrm>
          <a:off x="1349821" y="2548871"/>
          <a:ext cx="2468092" cy="15672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ΦΠΑ</a:t>
          </a:r>
          <a:endParaRPr lang="en-US" sz="2300" kern="1200"/>
        </a:p>
      </dsp:txBody>
      <dsp:txXfrm>
        <a:off x="1395724" y="2594774"/>
        <a:ext cx="2376286" cy="1475432"/>
      </dsp:txXfrm>
    </dsp:sp>
    <dsp:sp modelId="{108D096C-F58A-45E3-B04E-0691DD6E6D62}">
      <dsp:nvSpPr>
        <dsp:cNvPr id="0" name=""/>
        <dsp:cNvSpPr/>
      </dsp:nvSpPr>
      <dsp:spPr>
        <a:xfrm>
          <a:off x="4092146" y="2288350"/>
          <a:ext cx="2468092" cy="156723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4EFA7A-E7CB-416E-8250-4F2CAFCB6B3C}">
      <dsp:nvSpPr>
        <dsp:cNvPr id="0" name=""/>
        <dsp:cNvSpPr/>
      </dsp:nvSpPr>
      <dsp:spPr>
        <a:xfrm>
          <a:off x="4366378" y="2548871"/>
          <a:ext cx="2468092" cy="15672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Ειδικοί Φόροι Κατανάλωσης (αλκοολούχα, καφές)</a:t>
          </a:r>
          <a:endParaRPr lang="en-US" sz="2300" kern="1200"/>
        </a:p>
      </dsp:txBody>
      <dsp:txXfrm>
        <a:off x="4412281" y="2594774"/>
        <a:ext cx="2376286" cy="1475432"/>
      </dsp:txXfrm>
    </dsp:sp>
    <dsp:sp modelId="{C9CE60D7-CA40-431D-9F3B-B520795FD5A2}">
      <dsp:nvSpPr>
        <dsp:cNvPr id="0" name=""/>
        <dsp:cNvSpPr/>
      </dsp:nvSpPr>
      <dsp:spPr>
        <a:xfrm>
          <a:off x="7108704" y="2288350"/>
          <a:ext cx="2468092" cy="156723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78870B4-A472-4C44-90DA-DF807331F3A9}">
      <dsp:nvSpPr>
        <dsp:cNvPr id="0" name=""/>
        <dsp:cNvSpPr/>
      </dsp:nvSpPr>
      <dsp:spPr>
        <a:xfrm>
          <a:off x="7382936" y="2548871"/>
          <a:ext cx="2468092" cy="15672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/>
            <a:t>Φόρος Διαμονής</a:t>
          </a:r>
          <a:endParaRPr lang="en-US" sz="2300" kern="1200"/>
        </a:p>
      </dsp:txBody>
      <dsp:txXfrm>
        <a:off x="7428839" y="2594774"/>
        <a:ext cx="2376286" cy="14754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DA6CB0-2957-4D32-9A3B-7C9343760FD6}">
      <dsp:nvSpPr>
        <dsp:cNvPr id="0" name=""/>
        <dsp:cNvSpPr/>
      </dsp:nvSpPr>
      <dsp:spPr>
        <a:xfrm>
          <a:off x="917625" y="1538292"/>
          <a:ext cx="725585" cy="71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FF57DD-40B8-4352-A899-4FB2DB4770C1}">
      <dsp:nvSpPr>
        <dsp:cNvPr id="0" name=""/>
        <dsp:cNvSpPr/>
      </dsp:nvSpPr>
      <dsp:spPr>
        <a:xfrm>
          <a:off x="1686746" y="1477319"/>
          <a:ext cx="83442" cy="156876"/>
        </a:xfrm>
        <a:prstGeom prst="chevron">
          <a:avLst>
            <a:gd name="adj" fmla="val 9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50219B-B039-4BC1-BB47-2DD130EAE221}">
      <dsp:nvSpPr>
        <dsp:cNvPr id="0" name=""/>
        <dsp:cNvSpPr/>
      </dsp:nvSpPr>
      <dsp:spPr>
        <a:xfrm>
          <a:off x="473949" y="1185350"/>
          <a:ext cx="705956" cy="70595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395" tIns="27395" rIns="27395" bIns="2739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1</a:t>
          </a:r>
        </a:p>
      </dsp:txBody>
      <dsp:txXfrm>
        <a:off x="577334" y="1288735"/>
        <a:ext cx="499186" cy="499186"/>
      </dsp:txXfrm>
    </dsp:sp>
    <dsp:sp modelId="{AFD1CE4F-3F0C-4B81-9078-7010FF743520}">
      <dsp:nvSpPr>
        <dsp:cNvPr id="0" name=""/>
        <dsp:cNvSpPr/>
      </dsp:nvSpPr>
      <dsp:spPr>
        <a:xfrm>
          <a:off x="10644" y="2048505"/>
          <a:ext cx="1632566" cy="2308203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779" tIns="165100" rIns="128779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b="1" kern="1200" dirty="0"/>
            <a:t>ΑΕΠ</a:t>
          </a:r>
          <a:endParaRPr lang="en-US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/>
            <a:t>Καλύπτουν </a:t>
          </a:r>
          <a:r>
            <a:rPr lang="el-GR" sz="1100" kern="1200" dirty="0"/>
            <a:t>το </a:t>
          </a:r>
          <a:r>
            <a:rPr lang="el-GR" sz="1100" b="1" kern="1200" dirty="0"/>
            <a:t>6,5% </a:t>
          </a:r>
          <a:r>
            <a:rPr lang="el-GR" sz="1100" kern="1200" dirty="0"/>
            <a:t>της οικονομικής δραστηριότητας</a:t>
          </a:r>
          <a:endParaRPr lang="en-US" sz="1100" kern="1200" dirty="0"/>
        </a:p>
      </dsp:txBody>
      <dsp:txXfrm>
        <a:off x="10644" y="2375018"/>
        <a:ext cx="1632566" cy="1981690"/>
      </dsp:txXfrm>
    </dsp:sp>
    <dsp:sp modelId="{FCB4F84F-C086-468C-A6E1-1C77ABB3A4F5}">
      <dsp:nvSpPr>
        <dsp:cNvPr id="0" name=""/>
        <dsp:cNvSpPr/>
      </dsp:nvSpPr>
      <dsp:spPr>
        <a:xfrm>
          <a:off x="1824607" y="1538299"/>
          <a:ext cx="1632566" cy="72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2C0A06-F35E-44E7-93FC-6DB00F1FA57C}">
      <dsp:nvSpPr>
        <dsp:cNvPr id="0" name=""/>
        <dsp:cNvSpPr/>
      </dsp:nvSpPr>
      <dsp:spPr>
        <a:xfrm>
          <a:off x="3500708" y="1477325"/>
          <a:ext cx="83442" cy="156882"/>
        </a:xfrm>
        <a:prstGeom prst="chevron">
          <a:avLst>
            <a:gd name="adj" fmla="val 9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EC63D5-7471-4673-88EB-71AFBE3FB4B9}">
      <dsp:nvSpPr>
        <dsp:cNvPr id="0" name=""/>
        <dsp:cNvSpPr/>
      </dsp:nvSpPr>
      <dsp:spPr>
        <a:xfrm>
          <a:off x="2287912" y="1185357"/>
          <a:ext cx="705956" cy="70595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395" tIns="27395" rIns="27395" bIns="2739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2</a:t>
          </a:r>
        </a:p>
      </dsp:txBody>
      <dsp:txXfrm>
        <a:off x="2391297" y="1288742"/>
        <a:ext cx="499186" cy="499186"/>
      </dsp:txXfrm>
    </dsp:sp>
    <dsp:sp modelId="{8D5E24D8-7718-4705-B3AC-EE3F5DA63CD9}">
      <dsp:nvSpPr>
        <dsp:cNvPr id="0" name=""/>
        <dsp:cNvSpPr/>
      </dsp:nvSpPr>
      <dsp:spPr>
        <a:xfrm>
          <a:off x="1824607" y="2056921"/>
          <a:ext cx="1632566" cy="2291407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779" tIns="165100" rIns="128779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b="1" kern="1200" dirty="0"/>
            <a:t>Απασχόληση</a:t>
          </a:r>
          <a:endParaRPr lang="en-US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 dirty="0"/>
            <a:t>Αποτελούν έναν από τους μεγαλύτερους εργοδότες της ελληνικής οικονομίας, με περίπου το </a:t>
          </a:r>
          <a:r>
            <a:rPr lang="el-GR" sz="1100" b="1" kern="1200" dirty="0"/>
            <a:t>13,6% της απασχόλησης</a:t>
          </a:r>
          <a:endParaRPr lang="en-US" sz="1100" b="1" kern="1200" dirty="0"/>
        </a:p>
      </dsp:txBody>
      <dsp:txXfrm>
        <a:off x="1824607" y="2383434"/>
        <a:ext cx="1632566" cy="1964894"/>
      </dsp:txXfrm>
    </dsp:sp>
    <dsp:sp modelId="{376A4DAF-546E-4C14-8C6C-9F8546A53C7D}">
      <dsp:nvSpPr>
        <dsp:cNvPr id="0" name=""/>
        <dsp:cNvSpPr/>
      </dsp:nvSpPr>
      <dsp:spPr>
        <a:xfrm>
          <a:off x="3638570" y="1538299"/>
          <a:ext cx="1632566" cy="72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D09D39-EFA0-4804-B75F-0CBA65847F06}">
      <dsp:nvSpPr>
        <dsp:cNvPr id="0" name=""/>
        <dsp:cNvSpPr/>
      </dsp:nvSpPr>
      <dsp:spPr>
        <a:xfrm>
          <a:off x="5314671" y="1477325"/>
          <a:ext cx="83442" cy="156882"/>
        </a:xfrm>
        <a:prstGeom prst="chevron">
          <a:avLst>
            <a:gd name="adj" fmla="val 9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11E488-4E71-4A13-BAA6-DDC01F26E253}">
      <dsp:nvSpPr>
        <dsp:cNvPr id="0" name=""/>
        <dsp:cNvSpPr/>
      </dsp:nvSpPr>
      <dsp:spPr>
        <a:xfrm>
          <a:off x="4101875" y="1185357"/>
          <a:ext cx="705956" cy="70595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395" tIns="27395" rIns="27395" bIns="2739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3</a:t>
          </a:r>
        </a:p>
      </dsp:txBody>
      <dsp:txXfrm>
        <a:off x="4205260" y="1288742"/>
        <a:ext cx="499186" cy="499186"/>
      </dsp:txXfrm>
    </dsp:sp>
    <dsp:sp modelId="{AE4F22D9-2AF8-4BDC-BA1F-F05C4627F5FE}">
      <dsp:nvSpPr>
        <dsp:cNvPr id="0" name=""/>
        <dsp:cNvSpPr/>
      </dsp:nvSpPr>
      <dsp:spPr>
        <a:xfrm>
          <a:off x="3638570" y="2056921"/>
          <a:ext cx="1632566" cy="2291407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779" tIns="165100" rIns="128779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b="1" kern="1200" dirty="0"/>
            <a:t>Ανταγωνιστικότητα</a:t>
          </a:r>
          <a:endParaRPr lang="en-US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 dirty="0"/>
            <a:t> Κλάδοι με εγχώριο αλλά και </a:t>
          </a:r>
          <a:r>
            <a:rPr lang="el-GR" sz="1100" b="1" kern="1200" dirty="0"/>
            <a:t>εξαγωγικό</a:t>
          </a:r>
          <a:r>
            <a:rPr lang="el-GR" sz="1100" kern="1200" dirty="0"/>
            <a:t> προσανατολισμό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 dirty="0"/>
            <a:t>€17,4 δισεκ. οι τουριστικές εισπράξεις στο 11μηνο του 2020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</dsp:txBody>
      <dsp:txXfrm>
        <a:off x="3638570" y="2383434"/>
        <a:ext cx="1632566" cy="1964894"/>
      </dsp:txXfrm>
    </dsp:sp>
    <dsp:sp modelId="{6043DD3A-35A2-4951-BF52-593EC49E07A5}">
      <dsp:nvSpPr>
        <dsp:cNvPr id="0" name=""/>
        <dsp:cNvSpPr/>
      </dsp:nvSpPr>
      <dsp:spPr>
        <a:xfrm>
          <a:off x="5452533" y="1538299"/>
          <a:ext cx="1632566" cy="72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A5BCB8-427A-45C4-B4AC-17159AA22EF4}">
      <dsp:nvSpPr>
        <dsp:cNvPr id="0" name=""/>
        <dsp:cNvSpPr/>
      </dsp:nvSpPr>
      <dsp:spPr>
        <a:xfrm>
          <a:off x="7128634" y="1477325"/>
          <a:ext cx="83442" cy="156882"/>
        </a:xfrm>
        <a:prstGeom prst="chevron">
          <a:avLst>
            <a:gd name="adj" fmla="val 9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F8CCFD-7F46-4897-B45D-CB3429E6FBC8}">
      <dsp:nvSpPr>
        <dsp:cNvPr id="0" name=""/>
        <dsp:cNvSpPr/>
      </dsp:nvSpPr>
      <dsp:spPr>
        <a:xfrm>
          <a:off x="5915837" y="1185357"/>
          <a:ext cx="705956" cy="70595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395" tIns="27395" rIns="27395" bIns="2739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4</a:t>
          </a:r>
        </a:p>
      </dsp:txBody>
      <dsp:txXfrm>
        <a:off x="6019222" y="1288742"/>
        <a:ext cx="499186" cy="499186"/>
      </dsp:txXfrm>
    </dsp:sp>
    <dsp:sp modelId="{07E8B62C-D376-4AAF-B1AE-EDDC69BCDEC6}">
      <dsp:nvSpPr>
        <dsp:cNvPr id="0" name=""/>
        <dsp:cNvSpPr/>
      </dsp:nvSpPr>
      <dsp:spPr>
        <a:xfrm>
          <a:off x="5452533" y="2056921"/>
          <a:ext cx="1632566" cy="2291407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779" tIns="165100" rIns="128779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b="1" kern="1200"/>
            <a:t>Φορολογικά Έσοδα</a:t>
          </a:r>
          <a:endParaRPr lang="en-US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 dirty="0"/>
            <a:t>Συνεισφέρουν το </a:t>
          </a:r>
          <a:r>
            <a:rPr lang="el-GR" sz="1100" b="1" kern="1200" dirty="0"/>
            <a:t>6,1% των φορολογικών εσόδων</a:t>
          </a:r>
          <a:r>
            <a:rPr lang="el-GR" sz="1100" kern="1200" dirty="0"/>
            <a:t> και το 11% των έμμεσων φόρων</a:t>
          </a:r>
          <a:endParaRPr lang="en-US" sz="1100" kern="1200" dirty="0"/>
        </a:p>
      </dsp:txBody>
      <dsp:txXfrm>
        <a:off x="5452533" y="2383434"/>
        <a:ext cx="1632566" cy="1964894"/>
      </dsp:txXfrm>
    </dsp:sp>
    <dsp:sp modelId="{8D7C1BD7-FC79-4D84-BCF6-85A5D9EF03C8}">
      <dsp:nvSpPr>
        <dsp:cNvPr id="0" name=""/>
        <dsp:cNvSpPr/>
      </dsp:nvSpPr>
      <dsp:spPr>
        <a:xfrm>
          <a:off x="7266495" y="1538299"/>
          <a:ext cx="1632566" cy="72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14696A-3ECB-49CF-BE61-071B7870B770}">
      <dsp:nvSpPr>
        <dsp:cNvPr id="0" name=""/>
        <dsp:cNvSpPr/>
      </dsp:nvSpPr>
      <dsp:spPr>
        <a:xfrm>
          <a:off x="8942597" y="1477325"/>
          <a:ext cx="83442" cy="156882"/>
        </a:xfrm>
        <a:prstGeom prst="chevron">
          <a:avLst>
            <a:gd name="adj" fmla="val 9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40221A-2AFB-493E-97B5-B28E9E0D5026}">
      <dsp:nvSpPr>
        <dsp:cNvPr id="0" name=""/>
        <dsp:cNvSpPr/>
      </dsp:nvSpPr>
      <dsp:spPr>
        <a:xfrm>
          <a:off x="7729800" y="1185357"/>
          <a:ext cx="705956" cy="70595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395" tIns="27395" rIns="27395" bIns="2739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5</a:t>
          </a:r>
        </a:p>
      </dsp:txBody>
      <dsp:txXfrm>
        <a:off x="7833185" y="1288742"/>
        <a:ext cx="499186" cy="499186"/>
      </dsp:txXfrm>
    </dsp:sp>
    <dsp:sp modelId="{F8DB6329-406B-49C8-8785-46F816B50DD6}">
      <dsp:nvSpPr>
        <dsp:cNvPr id="0" name=""/>
        <dsp:cNvSpPr/>
      </dsp:nvSpPr>
      <dsp:spPr>
        <a:xfrm>
          <a:off x="7266495" y="2056921"/>
          <a:ext cx="1632566" cy="2291407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779" tIns="165100" rIns="128779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b="1" kern="1200" dirty="0"/>
            <a:t>Προκλήσεις</a:t>
          </a:r>
          <a:endParaRPr lang="en-US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 dirty="0"/>
            <a:t>Συνεχείς </a:t>
          </a:r>
          <a:r>
            <a:rPr lang="el-GR" sz="1100" b="1" kern="1200" dirty="0"/>
            <a:t>μεταβολές στο φορολογικό πλαίσιο</a:t>
          </a:r>
          <a:r>
            <a:rPr lang="el-GR" sz="1100" kern="1200" dirty="0"/>
            <a:t> αλλά και την άνοδο του </a:t>
          </a:r>
          <a:r>
            <a:rPr lang="el-GR" sz="1100" b="1" kern="1200" dirty="0"/>
            <a:t>πληθωρισμού</a:t>
          </a:r>
          <a:endParaRPr lang="en-US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b="0" kern="1200" dirty="0"/>
            <a:t>Επιβαρύνεται με υψηλούς φόρους σε σύγκριση με τουριστικά ανταγωνίστριες χώρες</a:t>
          </a:r>
          <a:endParaRPr lang="en-US" sz="1100" b="0" kern="1200" dirty="0"/>
        </a:p>
      </dsp:txBody>
      <dsp:txXfrm>
        <a:off x="7266495" y="2383434"/>
        <a:ext cx="1632566" cy="1964894"/>
      </dsp:txXfrm>
    </dsp:sp>
    <dsp:sp modelId="{150EBA95-0997-4235-912E-9F2ADDE86CC8}">
      <dsp:nvSpPr>
        <dsp:cNvPr id="0" name=""/>
        <dsp:cNvSpPr/>
      </dsp:nvSpPr>
      <dsp:spPr>
        <a:xfrm>
          <a:off x="9080458" y="1538299"/>
          <a:ext cx="816283" cy="72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9A6F07-4D79-405F-B813-29C2223C89CE}">
      <dsp:nvSpPr>
        <dsp:cNvPr id="0" name=""/>
        <dsp:cNvSpPr/>
      </dsp:nvSpPr>
      <dsp:spPr>
        <a:xfrm>
          <a:off x="9543763" y="1185357"/>
          <a:ext cx="705956" cy="70595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395" tIns="27395" rIns="27395" bIns="2739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6</a:t>
          </a:r>
        </a:p>
      </dsp:txBody>
      <dsp:txXfrm>
        <a:off x="9647148" y="1288742"/>
        <a:ext cx="499186" cy="499186"/>
      </dsp:txXfrm>
    </dsp:sp>
    <dsp:sp modelId="{F4429AED-A2F1-42C9-B016-C1C3E383CBB3}">
      <dsp:nvSpPr>
        <dsp:cNvPr id="0" name=""/>
        <dsp:cNvSpPr/>
      </dsp:nvSpPr>
      <dsp:spPr>
        <a:xfrm>
          <a:off x="9080458" y="2056921"/>
          <a:ext cx="1632566" cy="2291407"/>
        </a:xfrm>
        <a:prstGeom prst="upArrowCallout">
          <a:avLst>
            <a:gd name="adj1" fmla="val 50000"/>
            <a:gd name="adj2" fmla="val 20000"/>
            <a:gd name="adj3" fmla="val 20000"/>
            <a:gd name="adj4" fmla="val 10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779" tIns="165100" rIns="128779" bIns="1651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100" b="1" kern="1200" dirty="0"/>
            <a:t>Μείωση ΦΠΑ</a:t>
          </a:r>
          <a:endParaRPr lang="en-US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1100" kern="1200" dirty="0"/>
            <a:t>Σημαντική ενίσχυση του κλάδου εστίασης από τη </a:t>
          </a:r>
          <a:r>
            <a:rPr lang="el-GR" sz="1100" b="1" kern="1200" dirty="0"/>
            <a:t>μείωση του ΦΠΑ στο 13% </a:t>
          </a:r>
          <a:r>
            <a:rPr lang="el-GR" sz="1100" kern="1200" dirty="0"/>
            <a:t>μετά το 2019</a:t>
          </a:r>
          <a:endParaRPr lang="en-US" sz="1100" kern="1200" dirty="0"/>
        </a:p>
      </dsp:txBody>
      <dsp:txXfrm>
        <a:off x="9080458" y="2383434"/>
        <a:ext cx="1632566" cy="1964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ArrowProcessNumbered">
  <dgm:title val="Linear Arrow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shape called UpArrowCallout. Also the nodes are connected by an arrow like shape emphasizing the process natur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3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op="equ"/>
      <dgm:constr type="w" for="ch" forName="sibTransComposite" refType="w" refFor="ch" refForName="compositeNode" fact="0"/>
      <dgm:constr type="w" for="des" forName="parTx"/>
      <dgm:constr type="h" for="des" forName="parTx" op="equ"/>
      <dgm:constr type="h" for="des" forName="parSh" op="equ"/>
      <dgm:constr type="w" for="des" forName="nodeText"/>
      <dgm:constr type="h" for="des" forName="nodeText" op="equ"/>
      <dgm:constr type="w" for="des" forName="parSh"/>
      <dgm:constr type="w" for="des" forName="parSh" op="equ"/>
      <dgm:constr type="primFontSz" for="des" forName="parTx" val="26"/>
      <dgm:constr type="primFontSz" for="des" forName="parTx" op="equ"/>
      <dgm:constr type="primFontSz" for="des" forName="parSh" op="equ"/>
      <dgm:constr type="primFontSz" for="des" forName="nodeText" op="equ"/>
      <dgm:constr type="secFontSz" for="des" forName="nodeText" op="equ"/>
      <dgm:constr type="primFontSz" for="des" forName="sibTransNodeCircle" op="equ"/>
      <dgm:constr type="h" for="des" forName="sibTransNodeCircle" op="equ"/>
      <dgm:constr type="w" for="des" forName="sibTransNodeCircle" op="equ"/>
      <dgm:constr type="h" for="des" forName="parTx" refType="primFontSz" refFor="des" refForName="parTx" fact="1.5"/>
      <dgm:constr type="h" for="ch" forName="compositeNode" refType="h"/>
      <dgm:constr type="h" for="des" forName="parSh" refType="w"/>
      <dgm:constr type="h" for="des" forName="nodeText" refType="primFontSz" refFor="des" refForName="parTx" fact="2.1"/>
      <dgm:constr type="h" for="des" forName="parSh" refType="h" refFor="des" refForName="parTx" op="lte" fact="1.2"/>
      <dgm:constr type="h" for="des" forName="parSh" refType="h" refFor="des" refForName="parTx" op="gte" fact="1.2"/>
    </dgm:constrLst>
    <dgm:ruleLst>
      <dgm:rule type="primFontSz" for="des" forName="parSh" val="5" fact="NaN" max="NaN"/>
    </dgm:ruleLst>
    <dgm:forEach name="Name3" axis="ch" ptType="node">
      <dgm:layoutNode name="compositeNode">
        <dgm:alg type="composite"/>
        <dgm:shape xmlns:r="http://schemas.openxmlformats.org/officeDocument/2006/relationships" r:blip="">
          <dgm:adjLst/>
        </dgm:shape>
        <dgm:presOf/>
        <dgm:choose name="Name004">
          <dgm:if name="Name5" axis="self" ptType="node" func="cnt" op="equ" val="0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/>
              <dgm:constr type="t" for="ch" forName="nodeText" refType="b" refFor="ch" refForName="parSh"/>
            </dgm:constrLst>
          </dgm:if>
          <dgm:else name="Name6">
            <dgm:constrLst>
              <dgm:constr type="w" for="ch" forName="parTx" refType="w"/>
              <dgm:constr type="w" for="ch" forName="parSh" refType="w" refFor="ch" refForName="parTx"/>
              <dgm:constr type="w" for="ch" forName="nodeText" refType="w" refFor="ch" refForName="parTx" fact="0.9"/>
              <dgm:constr type="t" for="ch" forName="nodeText" refType="b" refFor="ch" refForName="parSh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zOrderOff="1" hideGeom="1">
            <dgm:adjLst/>
          </dgm:shape>
          <dgm:presOf/>
          <dgm:constrLst>
            <dgm:constr type="h" refType="w" op="lte" fact="0.4"/>
            <dgm:constr type="h"/>
          </dgm:constrLst>
          <dgm:ruleLst>
            <dgm:rule type="h" val="INF" fact="NaN" max="NaN"/>
          </dgm:ruleLst>
        </dgm:layoutNode>
        <dgm:layoutNode name="parSh">
          <dgm:alg type="composite"/>
          <dgm:shape xmlns:r="http://schemas.openxmlformats.org/officeDocument/2006/relationships" r:blip="">
            <dgm:adjLst/>
          </dgm:shape>
          <dgm:presOf axis="self" ptType="node"/>
          <dgm:choose name="casesForFirstAndLastNode">
            <dgm:if name="ifFirstNode" axis="self" ptType="node" func="pos" op="equ" val="1">
              <dgm:choose name="removeLineWhenOnlyOneNode">
                <dgm:if name="ifOnlyOneNode" axis="followSib" ptType="node" func="cnt" op="equ" val="0">
                  <dgm:constrLst>
                    <dgm:constr type="h"/>
                    <dgm:constr type="h" for="ch" forName="lineNode" val="0.002"/>
                    <dgm:constr type="w" for="ch" forName="lineNode" refType="w" fact="0"/>
                    <dgm:constr type="w" for="ch" forName="lineArrowNode" refType="w" fact="0"/>
                    <dgm:constr type="h" for="ch" forName="lineArrowNode" refType="h" fact="0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if>
                <dgm:else name="ifMoreThanOneNode">
                  <dgm:constrLst>
                    <dgm:constr type="h"/>
                    <dgm:constr type="h" for="ch" forName="lineNode" val="0.002"/>
                    <dgm:constr type="w" for="ch" forName="lineNode" refType="w" fact="0.4"/>
                    <dgm:constr type="l" for="ch" forName="lineNode" refType="w" fact="0.5"/>
                    <dgm:constr type="w" for="ch" forName="lineArrowNode" refType="w" fact="0.046"/>
                    <dgm:constr type="h" for="ch" forName="lineArrowNode" refType="h" fact="0.18"/>
                    <dgm:constr type="l" for="ch" forName="lineArrowNode" refType="w" fact="0.924"/>
                    <dgm:constr type="t" for="ch" forName="lineArrowNode" refType="h" fact="0.18"/>
                    <dgm:constr type="ctrY" for="ch" forName="lineNode" refType="ctrY" refFor="ch" refForName="sibTransNodeCircle"/>
                    <dgm:constr type="h" for="ch" forName="sibTransNodeCircle" refType="h" fact="0.9"/>
                    <dgm:constr type="w" for="ch" forName="sibTransNodeCircle" refType="h" refFor="ch" refForName="sibTransNodeCircle"/>
                    <dgm:constr type="ctrX" for="ch" forName="sibTransNodeCircle" refType="w" fact="0.45"/>
                    <dgm:constr type="ctrY" for="ch" forName="sibTransNodeCircle" refType="h" fact="0.25"/>
                    <dgm:constr type="t" for="ch" forName="spacerBetweenCircleAndCallout" refType="b" refFor="ch" refForName="sibTransNodeCircle"/>
                    <dgm:constr type="h" for="ch" forName="spacerBetweenCircleAndCallout" val="4.6"/>
                  </dgm:constrLst>
                </dgm:else>
              </dgm:choose>
            </dgm:if>
            <dgm:if name="ifLastNode" axis="self" ptType="node" func="revPos" op="equ" val="1">
              <dgm:constrLst>
                <dgm:constr type="h"/>
                <dgm:constr type="h" for="ch" forName="lineNode" val="0.002"/>
                <dgm:constr type="w" for="ch" forName="lineNode" refType="w" fact="0.45"/>
                <dgm:constr type="w" for="ch" forName="lineArrowNode" refType="w" fact="0"/>
                <dgm:constr type="h" for="ch" forName="lineArrowNode" refType="h" fact="0"/>
                <dgm:constr type="ctrY" for="ch" forName="lineNode" refType="ctrY" refFor="ch" refForName="sibTransNodeCircle"/>
                <dgm:constr type="h" for="ch" forName="sibTransNodeCircle" refType="h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if>
            <dgm:else name="allOtherNodes">
              <dgm:constrLst>
                <dgm:constr type="h"/>
                <dgm:constr type="h" for="ch" forName="lineNode" val="0.002"/>
                <dgm:constr type="w" for="ch" forName="lineNode" refType="w" fact="0.9"/>
                <dgm:constr type="w" for="ch" forName="lineArrowNode" refType="w" fact="0.046"/>
                <dgm:constr type="h" for="ch" forName="lineArrowNode" refType="h" fact="0.18"/>
                <dgm:constr type="l" for="ch" forName="lineArrowNode" refType="w" fact="0.924"/>
                <dgm:constr type="t" for="ch" forName="lineArrowNode" refType="h" fact="0.18"/>
                <dgm:constr type="ctrY" for="ch" forName="lineNode" refType="ctrY" refFor="ch" refForName="sibTransNodeCircle"/>
                <dgm:constr type="h" for="ch" forName="sibTransNodeCircle" refType="h" fact="0.9"/>
                <dgm:constr type="w" for="ch" forName="sibTransNodeCircle" refType="h" refFor="ch" refForName="sibTransNodeCircle"/>
                <dgm:constr type="ctrX" for="ch" forName="sibTransNodeCircle" refType="w" fact="0.45"/>
                <dgm:constr type="ctrY" for="ch" forName="sibTransNodeCircle" refType="h" fact="0.25"/>
                <dgm:constr type="t" for="ch" forName="spacerBetweenCircleAndCallout" refType="b" refFor="ch" refForName="sibTransNodeCircle"/>
                <dgm:constr type="h" for="ch" forName="spacerBetweenCircleAndCallout" val="4.6"/>
              </dgm:constrLst>
            </dgm:else>
          </dgm:choose>
          <dgm:layoutNode name="lineNode" styleLbl="alignAccFollowNode1">
            <dgm:alg type="sp"/>
            <dgm:shape xmlns:r="http://schemas.openxmlformats.org/officeDocument/2006/relationships" type="rect" r:blip="">
              <dgm:adjLst/>
            </dgm:shape>
            <dgm:presOf/>
            <dgm:constrLst/>
            <dgm:ruleLst/>
          </dgm:layoutNode>
          <dgm:layoutNode name="lineArrowNode" styleLbl="alignAccFollowNode1">
            <dgm:alg type="sp"/>
            <dgm:shape xmlns:r="http://schemas.openxmlformats.org/officeDocument/2006/relationships" type="chevron" r:blip="">
              <dgm:adjLst>
                <dgm:adj idx="1" val="0.9"/>
              </dgm:adjLst>
            </dgm:shape>
            <dgm:presOf/>
            <dgm:ruleLst/>
          </dgm:layoutNode>
          <dgm:forEach name="Name19" axis="followSib" ptType="sibTrans" hideLastTrans="0" cnt="1">
            <dgm:layoutNode name="sibTransNodeCircle" styleLbl="alignNode1">
              <dgm:varLst>
                <dgm:chMax val="0"/>
                <dgm:bulletEnabled/>
              </dgm:varLst>
              <dgm:presOf axis="self" ptType="sibTrans"/>
              <dgm:alg type="tx">
                <dgm:param type="txAnchorVert" val="mid"/>
                <dgm:param type="txAnchorHorzCh" val="ctr"/>
                <dgm:param type="parTxRTLAlign" val="l"/>
              </dgm:alg>
              <dgm:shape xmlns:r="http://schemas.openxmlformats.org/officeDocument/2006/relationships" type="ellipse" r:blip="">
                <dgm:adjLst/>
              </dgm:shape>
              <dgm:constrLst>
                <dgm:constr type="w" refType="h" op="equ"/>
                <dgm:constr type="primFontSz" val="60"/>
                <dgm:constr type="tMarg" refType="w" fact="0.11"/>
                <dgm:constr type="lMarg" refType="w" fact="0.11"/>
                <dgm:constr type="rMarg" refType="w" fact="0.11"/>
                <dgm:constr type="bMarg" refType="w" fact="0.11"/>
              </dgm:constrLst>
              <dgm:ruleLst>
                <dgm:rule type="primFontSz" val="14" fact="NaN" max="NaN"/>
              </dgm:ruleLst>
            </dgm:layoutNode>
            <dgm:layoutNode name="spacerBetweenCircleAndCallout">
              <dgm:varLst/>
              <dgm:presOf/>
              <dgm:alg type="sp"/>
              <dgm:shape xmlns:r="http://schemas.openxmlformats.org/officeDocument/2006/relationships" r:blip="">
                <dgm:adjLst/>
              </dgm:shape>
              <dgm:constrLst/>
              <dgm:ruleLst/>
            </dgm:layoutNode>
          </dgm:forEach>
          <dgm:presOf/>
          <dgm:ruleLst/>
        </dgm:layoutNode>
        <dgm:layoutNode name="nodeText" styleLbl="alignAccFollowNode1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upArrowCallout" r:blip="">
            <dgm:adjLst>
              <dgm:adj idx="1" val="0.5"/>
              <dgm:adj idx="2" val="0.2"/>
              <dgm:adj idx="3" val="0.2"/>
              <dgm:adj idx="4" val="1"/>
            </dgm:adjLst>
          </dgm:shape>
          <dgm:presOf axis="desOrSelf" ptType="node"/>
          <dgm:constrLst>
            <dgm:constr type="secFontSz" val="16"/>
            <dgm:constr type="primFontSz" val="26"/>
            <dgm:constr type="h"/>
            <dgm:constr type="tMarg" val="13"/>
            <dgm:constr type="lMarg" refType="w" fact="0.2236"/>
            <dgm:constr type="rMarg" refType="w" fact="0.2236"/>
            <dgm:constr type="bMarg" val="13"/>
          </dgm:constrLst>
          <dgm:ruleLst>
            <dgm:rule type="secFontSz" val="11" fact="NaN" max="NaN"/>
            <dgm:rule type="primFontSz" val="11" fact="NaN" max="NaN"/>
            <dgm:rule type="h" val="INF" fact="NaN" max="NaN"/>
          </dgm:ruleLst>
        </dgm:layoutNode>
      </dgm:layoutNode>
      <dgm:forEach name="sibTransForEach" axis="followSib" ptType="sibTrans" cnt="1">
        <dgm:layoutNode name="sibTransComposite" styleLbl="alignAccFollowNode1">
          <dgm:alg type="sp"/>
          <dgm:shape xmlns:r="http://schemas.openxmlformats.org/officeDocument/2006/relationships" r:blip="">
            <dgm:adjLst/>
          </dgm:shape>
          <dgm:ruleLst/>
        </dgm:layoutNode>
        <dgm:ruleLst>
          <dgm:rule type="h" val="INF" fact="NaN" max="NaN"/>
        </dgm:ruleLst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C17F9-5A4F-4E13-A104-1166F486525F}" type="datetimeFigureOut">
              <a:rPr lang="el-GR" smtClean="0"/>
              <a:t>13/2/2023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C9313-54C6-4DD6-954E-CE0463060B8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9277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F5703-51D7-4C7B-9B58-21AD5E00F253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1731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C9313-54C6-4DD6-954E-CE0463060B8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7273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C9313-54C6-4DD6-954E-CE0463060B86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6988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C9313-54C6-4DD6-954E-CE0463060B86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5006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C9313-54C6-4DD6-954E-CE0463060B86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030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B79C6-475B-4640-BF11-315B58F53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92819-D663-415B-9681-CAE6007E7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50DA5-EBF5-4A96-8A2F-90E98FEB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61CFF-0D1D-4D0C-8895-A9AD7A6DB0D7}" type="datetimeFigureOut">
              <a:rPr lang="el-GR" smtClean="0"/>
              <a:t>13/2/2023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A6192-F5B2-4B92-8C87-8A8845581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454B0-0C9A-4710-87EA-BD56EC90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582C-78FF-4262-9C0F-8F7FE316AB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389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18D50-BF81-433F-82B6-6F2D500E5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E072EE-F3BC-406B-9D80-8EDFACA0B4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F15BF-FE8D-4864-89B4-5FF333EEC2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79D7D-FA2F-4591-B67F-FA4BE0B5C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61CFF-0D1D-4D0C-8895-A9AD7A6DB0D7}" type="datetimeFigureOut">
              <a:rPr lang="el-GR" smtClean="0"/>
              <a:t>13/2/2023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B34C20-DAC4-4825-B2FF-DA71A7FFA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EAE9DB-3D7B-4253-8035-352C7AA8B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582C-78FF-4262-9C0F-8F7FE316AB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737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5DCB1-49F4-4057-BF64-BE0B23DBA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5D4F6B-7989-4EA7-952B-623D1EE4F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8ECC6-A4D0-403F-9355-729BAFA45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61CFF-0D1D-4D0C-8895-A9AD7A6DB0D7}" type="datetimeFigureOut">
              <a:rPr lang="el-GR" smtClean="0"/>
              <a:t>13/2/2023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3ABAD-F3C0-4B74-BC7D-C8D819243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D7AB0-99CF-42E7-9105-67EFA7FEA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582C-78FF-4262-9C0F-8F7FE316AB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4020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80740B-7DDF-4708-A5BD-92654C6916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348DBF-06B2-4A8E-944B-18EF976F4C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47F57-5CD7-46EA-83B3-37E500155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61CFF-0D1D-4D0C-8895-A9AD7A6DB0D7}" type="datetimeFigureOut">
              <a:rPr lang="el-GR" smtClean="0"/>
              <a:t>13/2/2023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1CD30-4664-42A6-A762-A7FEC721E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CE9EB-7CF4-4DD8-9AB0-01F459A79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582C-78FF-4262-9C0F-8F7FE316AB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36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B77F0-2EE8-4E77-A066-82969357D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F2D6C-1817-49BE-A0B6-86F3EE17C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6E514-C15E-4AB3-A558-02110C803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61CFF-0D1D-4D0C-8895-A9AD7A6DB0D7}" type="datetimeFigureOut">
              <a:rPr lang="el-GR" smtClean="0"/>
              <a:t>13/2/2023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11654-30F2-4B48-B773-334C73748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B1037-BEDB-43EA-8CE3-7E281CBB2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582C-78FF-4262-9C0F-8F7FE316AB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888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DCC45-BEE2-485B-9EC1-5D42BDE07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21C5CE-6EDF-459D-9B1B-08FB2833C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1296B-4F73-4599-A830-65AEABAA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61CFF-0D1D-4D0C-8895-A9AD7A6DB0D7}" type="datetimeFigureOut">
              <a:rPr lang="el-GR" smtClean="0"/>
              <a:t>13/2/2023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B27A3-F0FA-4592-BD8E-A16C70390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9A15B-B6EC-4BD8-80FE-F966685EF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582C-78FF-4262-9C0F-8F7FE316AB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1881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32F93-5B3B-4D78-9A81-256DC76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B262F-67AD-4CAF-BC8E-8A130339AD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9D78E-79B0-4B44-881D-F3DCDA32B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D3F517-45EC-4A6D-950E-A16BE91E2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61CFF-0D1D-4D0C-8895-A9AD7A6DB0D7}" type="datetimeFigureOut">
              <a:rPr lang="el-GR" smtClean="0"/>
              <a:t>13/2/2023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1567EB-72B8-4D2F-BD48-40DF2F505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31D566-C94E-4695-A5A2-E325AED7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582C-78FF-4262-9C0F-8F7FE316AB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599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D091E-A93C-4025-8C5D-ECF23225A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C4417F-2061-4107-AA61-580E507AA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304F1-912A-406A-A934-9E648C96D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1DD021-9EB6-4C43-B72F-A5A30D2CA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36E710-1410-4AC2-A210-81C8A45114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BCD5C-5549-4190-BD70-AEF2EA88C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61CFF-0D1D-4D0C-8895-A9AD7A6DB0D7}" type="datetimeFigureOut">
              <a:rPr lang="el-GR" smtClean="0"/>
              <a:t>13/2/2023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B75D74-C085-485E-A2C5-B2C7E751A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AA2A56-8115-4604-95CC-02F4C8801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582C-78FF-4262-9C0F-8F7FE316AB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209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C4417F-2061-4107-AA61-580E507AA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5365751"/>
            <a:ext cx="5157787" cy="8239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304F1-912A-406A-A934-9E648C96D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185862"/>
            <a:ext cx="5157787" cy="4189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1DD021-9EB6-4C43-B72F-A5A30D2CA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3537" y="5365751"/>
            <a:ext cx="5183188" cy="823912"/>
          </a:xfr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lang="en-US" sz="2000" b="0" smtClean="0"/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36E710-1410-4AC2-A210-81C8A45114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3537" y="1185862"/>
            <a:ext cx="5183188" cy="4189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7BCD5C-5549-4190-BD70-AEF2EA88C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61CFF-0D1D-4D0C-8895-A9AD7A6DB0D7}" type="datetimeFigureOut">
              <a:rPr lang="el-GR" smtClean="0"/>
              <a:t>13/2/2023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B75D74-C085-485E-A2C5-B2C7E751A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AA2A56-8115-4604-95CC-02F4C8801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582C-78FF-4262-9C0F-8F7FE316AB7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188A205-45A9-4F04-9E94-16BD4ABB3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756" y="186741"/>
            <a:ext cx="11520488" cy="8551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5233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CADF5-5D86-40BD-938B-BFFBCA4BD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5E0BA5-1FB9-43CE-982C-C49C41425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61CFF-0D1D-4D0C-8895-A9AD7A6DB0D7}" type="datetimeFigureOut">
              <a:rPr lang="el-GR" smtClean="0"/>
              <a:t>13/2/2023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864A96-E678-4750-8E7B-EA3AC4C6C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7D4865-E5FF-4A58-ACC5-F17747F75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582C-78FF-4262-9C0F-8F7FE316AB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5805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60C11E-29E5-4BCA-98D5-95D683980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61CFF-0D1D-4D0C-8895-A9AD7A6DB0D7}" type="datetimeFigureOut">
              <a:rPr lang="el-GR" smtClean="0"/>
              <a:t>13/2/2023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E32264-D0B8-43BA-A02B-A15F7FCF2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8A7270-A25A-4C11-8D96-5C8F6AECE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582C-78FF-4262-9C0F-8F7FE316AB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704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281A2-C0CE-425A-BAA5-F23C15C98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46F8B-B5AB-4DF0-B185-BE6FA4303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E2137D-D226-49A7-B5EF-2498D2904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1E2CB-EDE4-4CE0-A85D-3C0E56151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61CFF-0D1D-4D0C-8895-A9AD7A6DB0D7}" type="datetimeFigureOut">
              <a:rPr lang="el-GR" smtClean="0"/>
              <a:t>13/2/2023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37898-7366-46E0-B19D-C8194634E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9236D-E837-4209-84D5-9AF8BD249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7582C-78FF-4262-9C0F-8F7FE316AB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559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EA9BE7-BC46-4E93-B1A3-F2562E29B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401360-1109-4367-946E-CB4982ACC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25956-8C52-4087-8EA6-A07427613E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61CFF-0D1D-4D0C-8895-A9AD7A6DB0D7}" type="datetimeFigureOut">
              <a:rPr lang="el-GR" smtClean="0"/>
              <a:t>13/2/2023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81EB1-F231-427E-92D3-D8AF628F7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7F5EA-1DFC-44D3-BE60-E0BD9BC94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7582C-78FF-4262-9C0F-8F7FE316AB7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70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11" Type="http://schemas.openxmlformats.org/officeDocument/2006/relationships/image" Target="../media/image13.png"/><Relationship Id="rId5" Type="http://schemas.openxmlformats.org/officeDocument/2006/relationships/chart" Target="../charts/chart8.xml"/><Relationship Id="rId10" Type="http://schemas.openxmlformats.org/officeDocument/2006/relationships/image" Target="../media/image12.png"/><Relationship Id="rId4" Type="http://schemas.openxmlformats.org/officeDocument/2006/relationships/chart" Target="../charts/chart7.xml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chart" Target="../charts/chart10.xml"/><Relationship Id="rId7" Type="http://schemas.openxmlformats.org/officeDocument/2006/relationships/image" Target="../media/image13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10.png"/><Relationship Id="rId9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7">
            <a:extLst>
              <a:ext uri="{FF2B5EF4-FFF2-40B4-BE49-F238E27FC236}">
                <a16:creationId xmlns:a16="http://schemas.microsoft.com/office/drawing/2014/main" id="{7839BBA6-118A-DEE3-E11C-CA275BFBBD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4" r="26300" b="5425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C962C47-5F55-D6CC-FB4F-6E42C8B7BD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800"/>
              <a:t>Έμμεσοι φόροι στην HORECA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92E653E-B855-7372-3EF0-16E55A7046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2000"/>
              <a:t>Φεβρουάριος 2023</a:t>
            </a:r>
          </a:p>
          <a:p>
            <a:pPr algn="l"/>
            <a:endParaRPr lang="en-US" sz="200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1790A7-549A-5CF2-05FB-28FAF2B0827E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9078" y="423506"/>
            <a:ext cx="900000" cy="9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B3B0640-ADEA-75F4-FF68-C5C72897650D}"/>
              </a:ext>
            </a:extLst>
          </p:cNvPr>
          <p:cNvSpPr txBox="1"/>
          <p:nvPr/>
        </p:nvSpPr>
        <p:spPr>
          <a:xfrm>
            <a:off x="65113" y="1323506"/>
            <a:ext cx="37483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l-GR" sz="2800" b="1">
                <a:solidFill>
                  <a:schemeClr val="bg1"/>
                </a:solidFill>
                <a:latin typeface="Calibri" pitchFamily="34" charset="0"/>
                <a:ea typeface="ＭＳ Ｐゴシック" charset="-128"/>
                <a:cs typeface="+mj-cs"/>
              </a:rPr>
              <a:t>Ίδρυμα Οικονομικών &amp; Βιομηχανικών Ερευνών</a:t>
            </a:r>
            <a:endParaRPr lang="el-GR" sz="2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025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2F54E-2732-955F-1A6E-A141D0940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/>
              <a:t>Στην 1</a:t>
            </a:r>
            <a:r>
              <a:rPr lang="el-GR" sz="3200" baseline="30000"/>
              <a:t>η</a:t>
            </a:r>
            <a:r>
              <a:rPr lang="el-GR" sz="3200"/>
              <a:t> θέση η Ελλάδα ως προς τη συμμετοχή της </a:t>
            </a:r>
            <a:r>
              <a:rPr lang="en-GB" sz="3200"/>
              <a:t>HORECA</a:t>
            </a:r>
            <a:r>
              <a:rPr lang="el-GR" sz="3200"/>
              <a:t> στην οικονομία, με σημαντική άνοδο μετά το 2010</a:t>
            </a:r>
            <a:endParaRPr lang="en-US" sz="320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183AB2C-7BD8-4210-F7E4-FA0BC45CBE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6553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Logo, company name">
            <a:extLst>
              <a:ext uri="{FF2B5EF4-FFF2-40B4-BE49-F238E27FC236}">
                <a16:creationId xmlns:a16="http://schemas.microsoft.com/office/drawing/2014/main" id="{370A0A4E-DA21-78BF-E4F9-D882247E58B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939" y="5953558"/>
            <a:ext cx="180542" cy="180000"/>
          </a:xfrm>
          <a:prstGeom prst="rect">
            <a:avLst/>
          </a:prstGeom>
        </p:spPr>
      </p:pic>
      <p:pic>
        <p:nvPicPr>
          <p:cNvPr id="6" name="Picture 5" descr="A close-up of a flag&#10;&#10;Description automatically generated with low confidence">
            <a:extLst>
              <a:ext uri="{FF2B5EF4-FFF2-40B4-BE49-F238E27FC236}">
                <a16:creationId xmlns:a16="http://schemas.microsoft.com/office/drawing/2014/main" id="{E41C2D04-9B27-660A-44F9-F172F990BDF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876" y="5957277"/>
            <a:ext cx="179820" cy="180000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77C59866-64BD-A0AA-8672-965A671A468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401" y="5953558"/>
            <a:ext cx="179819" cy="180000"/>
          </a:xfrm>
          <a:prstGeom prst="rect">
            <a:avLst/>
          </a:prstGeom>
        </p:spPr>
      </p:pic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5F5EC11F-3A30-900A-9FE3-9FD5BAF5CD3C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411" y="5956309"/>
            <a:ext cx="179820" cy="180000"/>
          </a:xfrm>
          <a:prstGeom prst="rect">
            <a:avLst/>
          </a:prstGeom>
        </p:spPr>
      </p:pic>
      <p:pic>
        <p:nvPicPr>
          <p:cNvPr id="10" name="Picture 9" descr="Chart, pie chart&#10;&#10;Description automatically generated">
            <a:extLst>
              <a:ext uri="{FF2B5EF4-FFF2-40B4-BE49-F238E27FC236}">
                <a16:creationId xmlns:a16="http://schemas.microsoft.com/office/drawing/2014/main" id="{F93C3910-9B93-C1FB-1789-8015146C4130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70" y="5953558"/>
            <a:ext cx="180000" cy="180000"/>
          </a:xfrm>
          <a:prstGeom prst="rect">
            <a:avLst/>
          </a:prstGeom>
        </p:spPr>
      </p:pic>
      <p:pic>
        <p:nvPicPr>
          <p:cNvPr id="12" name="Picture 11" descr="Chart, pie chart&#10;&#10;Description automatically generated">
            <a:extLst>
              <a:ext uri="{FF2B5EF4-FFF2-40B4-BE49-F238E27FC236}">
                <a16:creationId xmlns:a16="http://schemas.microsoft.com/office/drawing/2014/main" id="{B916016F-DCD8-B069-E5E7-052A286D01EC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294" y="5953558"/>
            <a:ext cx="180543" cy="180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04EF4B9-E505-C805-2E25-70CC7BEAEE35}"/>
              </a:ext>
            </a:extLst>
          </p:cNvPr>
          <p:cNvSpPr txBox="1"/>
          <p:nvPr/>
        </p:nvSpPr>
        <p:spPr>
          <a:xfrm>
            <a:off x="0" y="6603962"/>
            <a:ext cx="76862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/>
              <a:t>Πηγή: </a:t>
            </a:r>
            <a:r>
              <a:rPr lang="en-GB" sz="1000"/>
              <a:t>Eurostat</a:t>
            </a: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322325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F1109-4097-CD93-AB2F-90E88464A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3320"/>
            <a:ext cx="10515600" cy="1121769"/>
          </a:xfrm>
        </p:spPr>
        <p:txBody>
          <a:bodyPr>
            <a:normAutofit/>
          </a:bodyPr>
          <a:lstStyle/>
          <a:p>
            <a:r>
              <a:rPr lang="el-GR" sz="3200"/>
              <a:t>Στην πρώτη θέση στον κλάδο καταλυμάτων και στη δεύτερη θέση στην εστίαση</a:t>
            </a:r>
            <a:endParaRPr lang="en-US" sz="3200"/>
          </a:p>
        </p:txBody>
      </p:sp>
      <p:pic>
        <p:nvPicPr>
          <p:cNvPr id="6" name="Picture 5" descr="Logo, company name">
            <a:extLst>
              <a:ext uri="{FF2B5EF4-FFF2-40B4-BE49-F238E27FC236}">
                <a16:creationId xmlns:a16="http://schemas.microsoft.com/office/drawing/2014/main" id="{A294E9D4-778E-E079-D581-3D22F471880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175" y="2237436"/>
            <a:ext cx="180542" cy="180000"/>
          </a:xfrm>
          <a:prstGeom prst="rect">
            <a:avLst/>
          </a:prstGeom>
        </p:spPr>
      </p:pic>
      <p:pic>
        <p:nvPicPr>
          <p:cNvPr id="7" name="Picture 6" descr="Logo, company name">
            <a:extLst>
              <a:ext uri="{FF2B5EF4-FFF2-40B4-BE49-F238E27FC236}">
                <a16:creationId xmlns:a16="http://schemas.microsoft.com/office/drawing/2014/main" id="{30F02D5F-BB02-6447-F65D-DFAEE612E80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215" y="2327436"/>
            <a:ext cx="180542" cy="180000"/>
          </a:xfrm>
          <a:prstGeom prst="rect">
            <a:avLst/>
          </a:prstGeom>
        </p:spPr>
      </p:pic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3D311D13-B7E5-4020-FC04-AF4FABCCEF2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04733467"/>
              </p:ext>
            </p:extLst>
          </p:nvPr>
        </p:nvGraphicFramePr>
        <p:xfrm>
          <a:off x="838200" y="1256306"/>
          <a:ext cx="5181600" cy="5593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5212D1B9-0357-03AC-E213-304B69F171D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79768069"/>
              </p:ext>
            </p:extLst>
          </p:nvPr>
        </p:nvGraphicFramePr>
        <p:xfrm>
          <a:off x="6172200" y="1256306"/>
          <a:ext cx="5181600" cy="5601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4" name="Picture 3" descr="Chart, pie chart&#10;&#10;Description automatically generated">
            <a:extLst>
              <a:ext uri="{FF2B5EF4-FFF2-40B4-BE49-F238E27FC236}">
                <a16:creationId xmlns:a16="http://schemas.microsoft.com/office/drawing/2014/main" id="{3D788A82-AEEF-8EB3-B7B8-44E00A63E07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868" y="2537947"/>
            <a:ext cx="144000" cy="144000"/>
          </a:xfrm>
          <a:prstGeom prst="rect">
            <a:avLst/>
          </a:prstGeom>
        </p:spPr>
      </p:pic>
      <p:pic>
        <p:nvPicPr>
          <p:cNvPr id="5" name="Picture 4" descr="Chart, pie chart&#10;&#10;Description automatically generated">
            <a:extLst>
              <a:ext uri="{FF2B5EF4-FFF2-40B4-BE49-F238E27FC236}">
                <a16:creationId xmlns:a16="http://schemas.microsoft.com/office/drawing/2014/main" id="{647FC2EE-575E-736B-AF22-369A25B454D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832" y="1697387"/>
            <a:ext cx="144000" cy="144000"/>
          </a:xfrm>
          <a:prstGeom prst="rect">
            <a:avLst/>
          </a:prstGeom>
        </p:spPr>
      </p:pic>
      <p:pic>
        <p:nvPicPr>
          <p:cNvPr id="8" name="Picture 7" descr="Logo, company name">
            <a:extLst>
              <a:ext uri="{FF2B5EF4-FFF2-40B4-BE49-F238E27FC236}">
                <a16:creationId xmlns:a16="http://schemas.microsoft.com/office/drawing/2014/main" id="{2022ACC0-FF6C-F9E1-0158-B31A15C45E63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06" y="1711262"/>
            <a:ext cx="144435" cy="144000"/>
          </a:xfrm>
          <a:prstGeom prst="rect">
            <a:avLst/>
          </a:prstGeom>
        </p:spPr>
      </p:pic>
      <p:pic>
        <p:nvPicPr>
          <p:cNvPr id="9" name="Picture 8" descr="Logo, company name">
            <a:extLst>
              <a:ext uri="{FF2B5EF4-FFF2-40B4-BE49-F238E27FC236}">
                <a16:creationId xmlns:a16="http://schemas.microsoft.com/office/drawing/2014/main" id="{2AF4DAE5-88EE-CB67-1614-5F40692F1FC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290" y="1891262"/>
            <a:ext cx="144434" cy="144000"/>
          </a:xfrm>
          <a:prstGeom prst="rect">
            <a:avLst/>
          </a:prstGeom>
        </p:spPr>
      </p:pic>
      <p:pic>
        <p:nvPicPr>
          <p:cNvPr id="12" name="Picture 11" descr="A close-up of a flag&#10;&#10;Description automatically generated with low confidence">
            <a:extLst>
              <a:ext uri="{FF2B5EF4-FFF2-40B4-BE49-F238E27FC236}">
                <a16:creationId xmlns:a16="http://schemas.microsoft.com/office/drawing/2014/main" id="{BB6FE95D-7D0E-102D-6B80-8FEA645EEEE0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868" y="2717947"/>
            <a:ext cx="143856" cy="144000"/>
          </a:xfrm>
          <a:prstGeom prst="rect">
            <a:avLst/>
          </a:prstGeom>
        </p:spPr>
      </p:pic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1168426E-FAD9-A948-2350-A09258C560C8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313" y="3226894"/>
            <a:ext cx="179819" cy="180000"/>
          </a:xfrm>
          <a:prstGeom prst="rect">
            <a:avLst/>
          </a:prstGeom>
        </p:spPr>
      </p:pic>
      <p:pic>
        <p:nvPicPr>
          <p:cNvPr id="14" name="Picture 13" descr="Diagram&#10;&#10;Description automatically generated">
            <a:extLst>
              <a:ext uri="{FF2B5EF4-FFF2-40B4-BE49-F238E27FC236}">
                <a16:creationId xmlns:a16="http://schemas.microsoft.com/office/drawing/2014/main" id="{A261001E-980A-1258-69B3-C7CE5BFD5544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868" y="2357947"/>
            <a:ext cx="143856" cy="144000"/>
          </a:xfrm>
          <a:prstGeom prst="rect">
            <a:avLst/>
          </a:prstGeom>
        </p:spPr>
      </p:pic>
      <p:pic>
        <p:nvPicPr>
          <p:cNvPr id="15" name="Picture 14" descr="Chart, pie chart&#10;&#10;Description automatically generated">
            <a:extLst>
              <a:ext uri="{FF2B5EF4-FFF2-40B4-BE49-F238E27FC236}">
                <a16:creationId xmlns:a16="http://schemas.microsoft.com/office/drawing/2014/main" id="{1FE780BC-9D57-6754-417B-98906D7691EE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943" y="3759525"/>
            <a:ext cx="144435" cy="144000"/>
          </a:xfrm>
          <a:prstGeom prst="rect">
            <a:avLst/>
          </a:prstGeom>
        </p:spPr>
      </p:pic>
      <p:pic>
        <p:nvPicPr>
          <p:cNvPr id="16" name="Picture 15" descr="A close-up of a flag&#10;&#10;Description automatically generated with low confidence">
            <a:extLst>
              <a:ext uri="{FF2B5EF4-FFF2-40B4-BE49-F238E27FC236}">
                <a16:creationId xmlns:a16="http://schemas.microsoft.com/office/drawing/2014/main" id="{1751A08C-CB80-E95A-FCB7-6BD74D37FE23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012" y="2537947"/>
            <a:ext cx="143856" cy="144000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0234058F-F7EB-B95E-EFA1-041550E3C738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291" y="2337307"/>
            <a:ext cx="143855" cy="144000"/>
          </a:xfrm>
          <a:prstGeom prst="rect">
            <a:avLst/>
          </a:prstGeom>
        </p:spPr>
      </p:pic>
      <p:pic>
        <p:nvPicPr>
          <p:cNvPr id="18" name="Picture 17" descr="Diagram&#10;&#10;Description automatically generated">
            <a:extLst>
              <a:ext uri="{FF2B5EF4-FFF2-40B4-BE49-F238E27FC236}">
                <a16:creationId xmlns:a16="http://schemas.microsoft.com/office/drawing/2014/main" id="{AC053C59-233B-896B-15D5-2F3A3B3953B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290" y="2071262"/>
            <a:ext cx="143856" cy="144000"/>
          </a:xfrm>
          <a:prstGeom prst="rect">
            <a:avLst/>
          </a:prstGeom>
        </p:spPr>
      </p:pic>
      <p:pic>
        <p:nvPicPr>
          <p:cNvPr id="19" name="Picture 18" descr="Chart, pie chart&#10;&#10;Description automatically generated">
            <a:extLst>
              <a:ext uri="{FF2B5EF4-FFF2-40B4-BE49-F238E27FC236}">
                <a16:creationId xmlns:a16="http://schemas.microsoft.com/office/drawing/2014/main" id="{F26A817D-0B4F-78E4-3D8D-434367266722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290" y="2717947"/>
            <a:ext cx="144434" cy="144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2D369F-81C3-FB1D-4319-C6EA902E6080}"/>
              </a:ext>
            </a:extLst>
          </p:cNvPr>
          <p:cNvSpPr txBox="1"/>
          <p:nvPr/>
        </p:nvSpPr>
        <p:spPr>
          <a:xfrm>
            <a:off x="0" y="6603962"/>
            <a:ext cx="76862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/>
              <a:t>Πηγή: </a:t>
            </a:r>
            <a:r>
              <a:rPr lang="en-GB" sz="1000"/>
              <a:t>Eurostat</a:t>
            </a: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474880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083B0F-B0B0-FC88-724F-FBA9BA6CC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12055" cy="1325563"/>
          </a:xfrm>
        </p:spPr>
        <p:txBody>
          <a:bodyPr>
            <a:noAutofit/>
          </a:bodyPr>
          <a:lstStyle/>
          <a:p>
            <a:r>
              <a:rPr lang="el-GR" sz="3200"/>
              <a:t>Διαμονή-Εστίαση: Βασικός εργοδότης της ελληνικής οικονομίας και στις υψηλότερες θέσεις πανευρωπαϊκά.</a:t>
            </a:r>
            <a:endParaRPr lang="en-US" sz="320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DC4BD39-1FDA-03B5-F79A-306F3E7DFB4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34728362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D32C45E-876E-405F-81ED-E13D913B3FF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7847726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 descr="Logo, company name">
            <a:extLst>
              <a:ext uri="{FF2B5EF4-FFF2-40B4-BE49-F238E27FC236}">
                <a16:creationId xmlns:a16="http://schemas.microsoft.com/office/drawing/2014/main" id="{1BFB73B7-36C1-BB5E-68BF-539715139B1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75" y="5656986"/>
            <a:ext cx="144434" cy="144000"/>
          </a:xfrm>
          <a:prstGeom prst="rect">
            <a:avLst/>
          </a:prstGeom>
        </p:spPr>
      </p:pic>
      <p:pic>
        <p:nvPicPr>
          <p:cNvPr id="3" name="Picture 2" descr="Logo, company name">
            <a:extLst>
              <a:ext uri="{FF2B5EF4-FFF2-40B4-BE49-F238E27FC236}">
                <a16:creationId xmlns:a16="http://schemas.microsoft.com/office/drawing/2014/main" id="{DC0BD353-2FDC-05F0-BAEB-6D4D8FC30DA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820" y="5745982"/>
            <a:ext cx="144434" cy="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F973A5E-E504-5520-E95F-F5C256B49B07}"/>
              </a:ext>
            </a:extLst>
          </p:cNvPr>
          <p:cNvSpPr txBox="1"/>
          <p:nvPr/>
        </p:nvSpPr>
        <p:spPr>
          <a:xfrm>
            <a:off x="0" y="6603962"/>
            <a:ext cx="76862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/>
              <a:t>Πηγή: </a:t>
            </a:r>
            <a:r>
              <a:rPr lang="en-GB" sz="1000"/>
              <a:t>Eurostat</a:t>
            </a:r>
            <a:endParaRPr lang="en-US" sz="10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6B6DC8-B4B4-AB0E-FDE2-04CA4F5F9A53}"/>
              </a:ext>
            </a:extLst>
          </p:cNvPr>
          <p:cNvSpPr txBox="1"/>
          <p:nvPr/>
        </p:nvSpPr>
        <p:spPr>
          <a:xfrm>
            <a:off x="3429000" y="6308209"/>
            <a:ext cx="60946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/>
              <a:t>Σημαντική ώθηση από το 2010 και στους δύο κλάδους</a:t>
            </a:r>
            <a:endParaRPr lang="en-US"/>
          </a:p>
        </p:txBody>
      </p:sp>
      <p:pic>
        <p:nvPicPr>
          <p:cNvPr id="10" name="Picture 9" descr="Chart, pie chart&#10;&#10;Description automatically generated">
            <a:extLst>
              <a:ext uri="{FF2B5EF4-FFF2-40B4-BE49-F238E27FC236}">
                <a16:creationId xmlns:a16="http://schemas.microsoft.com/office/drawing/2014/main" id="{5C51C359-3DD4-D6DE-074A-EC1866AE400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368" y="5674986"/>
            <a:ext cx="144000" cy="144000"/>
          </a:xfrm>
          <a:prstGeom prst="rect">
            <a:avLst/>
          </a:prstGeom>
        </p:spPr>
      </p:pic>
      <p:pic>
        <p:nvPicPr>
          <p:cNvPr id="12" name="Picture 11" descr="A close-up of a flag&#10;&#10;Description automatically generated with low confidence">
            <a:extLst>
              <a:ext uri="{FF2B5EF4-FFF2-40B4-BE49-F238E27FC236}">
                <a16:creationId xmlns:a16="http://schemas.microsoft.com/office/drawing/2014/main" id="{DAACD9E4-1A4D-4C57-B0CA-0272944B048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507" y="5674986"/>
            <a:ext cx="143856" cy="144000"/>
          </a:xfrm>
          <a:prstGeom prst="rect">
            <a:avLst/>
          </a:prstGeom>
        </p:spPr>
      </p:pic>
      <p:pic>
        <p:nvPicPr>
          <p:cNvPr id="13" name="Picture 12" descr="Chart, pie chart&#10;&#10;Description automatically generated">
            <a:extLst>
              <a:ext uri="{FF2B5EF4-FFF2-40B4-BE49-F238E27FC236}">
                <a16:creationId xmlns:a16="http://schemas.microsoft.com/office/drawing/2014/main" id="{41495FDD-580B-7AAB-2CC3-FC58DBA6B3F1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380" y="5673982"/>
            <a:ext cx="144435" cy="144000"/>
          </a:xfrm>
          <a:prstGeom prst="rect">
            <a:avLst/>
          </a:prstGeom>
        </p:spPr>
      </p:pic>
      <p:pic>
        <p:nvPicPr>
          <p:cNvPr id="15" name="Picture 14" descr="Diagram&#10;&#10;Description automatically generated">
            <a:extLst>
              <a:ext uri="{FF2B5EF4-FFF2-40B4-BE49-F238E27FC236}">
                <a16:creationId xmlns:a16="http://schemas.microsoft.com/office/drawing/2014/main" id="{7DCA0B29-4661-4B6E-3F21-BB27C54A5C5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561" y="5666031"/>
            <a:ext cx="143856" cy="144000"/>
          </a:xfrm>
          <a:prstGeom prst="rect">
            <a:avLst/>
          </a:prstGeom>
        </p:spPr>
      </p:pic>
      <p:pic>
        <p:nvPicPr>
          <p:cNvPr id="16" name="Picture 15" descr="Icon&#10;&#10;Description automatically generated">
            <a:extLst>
              <a:ext uri="{FF2B5EF4-FFF2-40B4-BE49-F238E27FC236}">
                <a16:creationId xmlns:a16="http://schemas.microsoft.com/office/drawing/2014/main" id="{BF86973C-C879-13A7-A2B3-7469CA8DB6CC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766" y="5630031"/>
            <a:ext cx="179819" cy="180000"/>
          </a:xfrm>
          <a:prstGeom prst="rect">
            <a:avLst/>
          </a:prstGeom>
        </p:spPr>
      </p:pic>
      <p:pic>
        <p:nvPicPr>
          <p:cNvPr id="23" name="Picture 22" descr="A close-up of a flag&#10;&#10;Description automatically generated with low confidence">
            <a:extLst>
              <a:ext uri="{FF2B5EF4-FFF2-40B4-BE49-F238E27FC236}">
                <a16:creationId xmlns:a16="http://schemas.microsoft.com/office/drawing/2014/main" id="{F86224F4-4AAA-9DB9-1D98-D39CC1E6154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507" y="5755684"/>
            <a:ext cx="143856" cy="144000"/>
          </a:xfrm>
          <a:prstGeom prst="rect">
            <a:avLst/>
          </a:prstGeom>
        </p:spPr>
      </p:pic>
      <p:pic>
        <p:nvPicPr>
          <p:cNvPr id="24" name="Picture 23" descr="Chart, pie chart&#10;&#10;Description automatically generated">
            <a:extLst>
              <a:ext uri="{FF2B5EF4-FFF2-40B4-BE49-F238E27FC236}">
                <a16:creationId xmlns:a16="http://schemas.microsoft.com/office/drawing/2014/main" id="{349F29D1-6550-4C4E-C6B4-810FAFBE41FC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157" y="5738031"/>
            <a:ext cx="144435" cy="144000"/>
          </a:xfrm>
          <a:prstGeom prst="rect">
            <a:avLst/>
          </a:prstGeom>
        </p:spPr>
      </p:pic>
      <p:pic>
        <p:nvPicPr>
          <p:cNvPr id="25" name="Picture 24" descr="Chart, pie chart&#10;&#10;Description automatically generated">
            <a:extLst>
              <a:ext uri="{FF2B5EF4-FFF2-40B4-BE49-F238E27FC236}">
                <a16:creationId xmlns:a16="http://schemas.microsoft.com/office/drawing/2014/main" id="{2269968A-1225-6974-FD51-0B3143E9722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458" y="5755684"/>
            <a:ext cx="144000" cy="144000"/>
          </a:xfrm>
          <a:prstGeom prst="rect">
            <a:avLst/>
          </a:prstGeom>
        </p:spPr>
      </p:pic>
      <p:pic>
        <p:nvPicPr>
          <p:cNvPr id="26" name="Picture 25" descr="Icon&#10;&#10;Description automatically generated">
            <a:extLst>
              <a:ext uri="{FF2B5EF4-FFF2-40B4-BE49-F238E27FC236}">
                <a16:creationId xmlns:a16="http://schemas.microsoft.com/office/drawing/2014/main" id="{BCE70E6A-3EAB-96A6-75FE-D45C84FB5842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454" y="5733999"/>
            <a:ext cx="179819" cy="180000"/>
          </a:xfrm>
          <a:prstGeom prst="rect">
            <a:avLst/>
          </a:prstGeom>
        </p:spPr>
      </p:pic>
      <p:pic>
        <p:nvPicPr>
          <p:cNvPr id="27" name="Picture 26" descr="Diagram&#10;&#10;Description automatically generated">
            <a:extLst>
              <a:ext uri="{FF2B5EF4-FFF2-40B4-BE49-F238E27FC236}">
                <a16:creationId xmlns:a16="http://schemas.microsoft.com/office/drawing/2014/main" id="{25CD85C8-C3BA-1A08-83B9-F88EFE6A6DC7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198" y="5754097"/>
            <a:ext cx="143856" cy="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740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0D0E4FE-314D-0F9D-AF12-8A8A9F924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914" y="375915"/>
            <a:ext cx="9880595" cy="1092667"/>
          </a:xfrm>
        </p:spPr>
        <p:txBody>
          <a:bodyPr anchor="ctr">
            <a:normAutofit/>
          </a:bodyPr>
          <a:lstStyle/>
          <a:p>
            <a:r>
              <a:rPr lang="el-GR" sz="3600"/>
              <a:t>Έμμεσοι φόροι στην εστίαση και στη διαμονή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507735BE-14D0-34DD-FBE6-5281D12116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307434"/>
              </p:ext>
            </p:extLst>
          </p:nvPr>
        </p:nvGraphicFramePr>
        <p:xfrm>
          <a:off x="397165" y="1681018"/>
          <a:ext cx="10926618" cy="4119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5715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BF3DBF0-97F2-B7B3-4F41-856599E3C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Συχνές αλλαγές στον ΦΠΑ στην εστίαση</a:t>
            </a:r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F0C49B0-7C18-B2B0-4037-0F9BD83EC7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b="1"/>
              <a:t>Εστίαση</a:t>
            </a:r>
            <a:r>
              <a:rPr lang="el-GR" sz="2000"/>
              <a:t> </a:t>
            </a:r>
          </a:p>
          <a:p>
            <a:r>
              <a:rPr lang="el-GR" sz="2000"/>
              <a:t>2013: στο 13% εκτός κέντρων διασκέδασης και αλκοολούχων ποτών</a:t>
            </a:r>
          </a:p>
          <a:p>
            <a:r>
              <a:rPr lang="el-GR" sz="2000"/>
              <a:t>2019: στο 13% με εξαίρεση τη διάθεση αλκοολούχων και μη αλκοολούχων ποτών, χυμών και ροφημάτων</a:t>
            </a:r>
          </a:p>
          <a:p>
            <a:r>
              <a:rPr lang="el-GR" sz="2000"/>
              <a:t>2020: στο 13% με εξαίρεση τη διάθεση αλκοολούχων ποτών</a:t>
            </a:r>
          </a:p>
          <a:p>
            <a:endParaRPr lang="en-US" sz="200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1C1BB64-4D4D-D3BA-A92B-E96A9758999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53853766"/>
              </p:ext>
            </p:extLst>
          </p:nvPr>
        </p:nvGraphicFramePr>
        <p:xfrm>
          <a:off x="360218" y="1825625"/>
          <a:ext cx="5659582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3770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BE65B-5E42-C85C-919F-28402461C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Εξέλιξη ΦΠΑ στη διαμονή</a:t>
            </a:r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5BC47247-8763-43F0-A62B-76CDA63274B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92712428"/>
              </p:ext>
            </p:extLst>
          </p:nvPr>
        </p:nvGraphicFramePr>
        <p:xfrm>
          <a:off x="314036" y="1533236"/>
          <a:ext cx="5705764" cy="4643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29B3B176-845D-845A-3ED5-3B4AE8205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590753"/>
              </p:ext>
            </p:extLst>
          </p:nvPr>
        </p:nvGraphicFramePr>
        <p:xfrm>
          <a:off x="6019800" y="1927225"/>
          <a:ext cx="6102348" cy="37043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66950">
                  <a:extLst>
                    <a:ext uri="{9D8B030D-6E8A-4147-A177-3AD203B41FA5}">
                      <a16:colId xmlns:a16="http://schemas.microsoft.com/office/drawing/2014/main" val="3400015146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44994089"/>
                    </a:ext>
                  </a:extLst>
                </a:gridCol>
                <a:gridCol w="1816098">
                  <a:extLst>
                    <a:ext uri="{9D8B030D-6E8A-4147-A177-3AD203B41FA5}">
                      <a16:colId xmlns:a16="http://schemas.microsoft.com/office/drawing/2014/main" val="250606742"/>
                    </a:ext>
                  </a:extLst>
                </a:gridCol>
              </a:tblGrid>
              <a:tr h="409575">
                <a:tc>
                  <a:txBody>
                    <a:bodyPr/>
                    <a:lstStyle/>
                    <a:p>
                      <a:endParaRPr lang="en-US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0" dirty="0">
                          <a:solidFill>
                            <a:schemeClr val="bg1"/>
                          </a:solidFill>
                          <a:effectLst/>
                        </a:rPr>
                        <a:t>Ν.4611/2019</a:t>
                      </a:r>
                      <a:endParaRPr lang="el-GR" sz="1400" b="0" i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dirty="0">
                          <a:solidFill>
                            <a:schemeClr val="bg1"/>
                          </a:solidFill>
                        </a:rPr>
                        <a:t>Μετά από 1/6/2020</a:t>
                      </a:r>
                    </a:p>
                    <a:p>
                      <a:pPr algn="ctr"/>
                      <a:r>
                        <a:rPr lang="el-GR" sz="1400" b="0" dirty="0">
                          <a:solidFill>
                            <a:schemeClr val="bg1"/>
                          </a:solidFill>
                        </a:rPr>
                        <a:t>ν. 4690/2020</a:t>
                      </a:r>
                      <a:endParaRPr lang="en-US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378903"/>
                  </a:ext>
                </a:extLst>
              </a:tr>
              <a:tr h="496486">
                <a:tc>
                  <a:txBody>
                    <a:bodyPr/>
                    <a:lstStyle/>
                    <a:p>
                      <a:r>
                        <a:rPr lang="el-GR" sz="1400" b="1"/>
                        <a:t>Διαμονή με πρωινό- ΒΒ (bed and breakfast)</a:t>
                      </a:r>
                      <a:endParaRPr lang="en-US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Στον μειωμένο συντελεστή 13%</a:t>
                      </a:r>
                      <a:endParaRPr lang="en-US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/>
                        <a:t>Στον μειωμένο συντελεστή 13%</a:t>
                      </a:r>
                      <a:endParaRPr lang="en-US" sz="14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446438"/>
                  </a:ext>
                </a:extLst>
              </a:tr>
              <a:tr h="778276">
                <a:tc>
                  <a:txBody>
                    <a:bodyPr/>
                    <a:lstStyle/>
                    <a:p>
                      <a:r>
                        <a:rPr lang="el-GR" sz="1400" b="1"/>
                        <a:t>Διαμονή με ημιδιατροφή – HB (Half board)</a:t>
                      </a:r>
                      <a:endParaRPr lang="en-US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/>
                        <a:t>10% της ενιαίας τιμής υπάγεται στον </a:t>
                      </a:r>
                      <a:r>
                        <a:rPr lang="el-GR" sz="1400" b="0"/>
                        <a:t>κανονικό</a:t>
                      </a:r>
                      <a:r>
                        <a:rPr lang="el-GR" sz="1400"/>
                        <a:t> συντελεστή ΦΠΑ </a:t>
                      </a:r>
                      <a:endParaRPr lang="el-GR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400" dirty="0"/>
                        <a:t>Στον μειωμένο συντελεστή 13%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130093"/>
                  </a:ext>
                </a:extLst>
              </a:tr>
              <a:tr h="806600">
                <a:tc>
                  <a:txBody>
                    <a:bodyPr/>
                    <a:lstStyle/>
                    <a:p>
                      <a:r>
                        <a:rPr lang="el-GR" sz="1400" b="1"/>
                        <a:t>Διαμονή με πλήρη διατροφή – FB (full bord)</a:t>
                      </a:r>
                      <a:endParaRPr lang="en-US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/>
                        <a:t>15% της ενιαίας τιμής υπάγεται στον κανονικό συντελεστή ΦΠΑ </a:t>
                      </a:r>
                      <a:endParaRPr lang="el-GR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/>
                        <a:t>5% της ενιαίας τιμής υπάγεται στον κανονικό συντελεστή ΦΠΑ </a:t>
                      </a:r>
                      <a:endParaRPr lang="el-GR" sz="14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39137"/>
                  </a:ext>
                </a:extLst>
              </a:tr>
              <a:tr h="728663">
                <a:tc>
                  <a:txBody>
                    <a:bodyPr/>
                    <a:lstStyle/>
                    <a:p>
                      <a:r>
                        <a:rPr lang="el-GR" sz="1400" b="1"/>
                        <a:t>Διαμονή με το σύστημα all inclusive</a:t>
                      </a:r>
                      <a:endParaRPr lang="en-US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/>
                        <a:t>20% της ενιαίας τιμής υπάγεται στον κανονικό συντελεστή ΦΠΑ</a:t>
                      </a:r>
                      <a:endParaRPr lang="en-US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/>
                        <a:t>10% της ενιαίας τιμής υπάγεται στον κανονικό συντελεστή ΦΠΑ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077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468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11099-C7C1-3629-96E2-54132624E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/>
              <a:t>Φόρος Διαμονής από το 2018 και τέλος παρεπιδημούντων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2BF0F1B2-C0FC-23D8-9E03-BF2F0DD19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000" b="0" i="0">
                <a:effectLst/>
                <a:latin typeface="Roboto Slab" pitchFamily="2" charset="0"/>
              </a:rPr>
              <a:t>Ξενοδοχειακά καταλύματα</a:t>
            </a:r>
          </a:p>
          <a:p>
            <a:r>
              <a:rPr lang="el-GR" sz="2000" b="0" i="0">
                <a:effectLst/>
                <a:latin typeface="Roboto Slab" pitchFamily="2" charset="0"/>
              </a:rPr>
              <a:t>Ενοικιαζόμενα επιπλωμένα δωμάτια – διαμερίσματα</a:t>
            </a:r>
          </a:p>
          <a:p>
            <a:pPr marL="0" indent="0">
              <a:buNone/>
            </a:pPr>
            <a:endParaRPr lang="el-GR" sz="2000" b="0" i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2200" b="1">
                <a:latin typeface="Calibri" panose="020F0502020204030204" pitchFamily="34" charset="0"/>
                <a:cs typeface="Calibri" panose="020F0502020204030204" pitchFamily="34" charset="0"/>
              </a:rPr>
              <a:t>Φόρος ανά διανυκτέρευση</a:t>
            </a:r>
            <a:endParaRPr lang="el-GR" sz="2200" b="1" i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1900" b="0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1-2 αστέρων 0,50€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1900" b="0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 αστέρων 1,50€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1900" b="0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 αστέρων 3,00€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1900" b="0" i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5 αστέρων 4,00€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l-GR" sz="2200" b="1" i="0" u="none" strike="noStrike" baseline="0">
                <a:solidFill>
                  <a:srgbClr val="000000"/>
                </a:solidFill>
                <a:latin typeface="Calibri" panose="020F0502020204030204" pitchFamily="34" charset="0"/>
              </a:rPr>
              <a:t>Τέλος παρεπιδημούντων </a:t>
            </a:r>
            <a:r>
              <a:rPr lang="en-GB" sz="2200" b="1" i="0" u="none" strike="noStrike" baseline="0">
                <a:solidFill>
                  <a:srgbClr val="000000"/>
                </a:solidFill>
                <a:latin typeface="Calibri" panose="020F0502020204030204" pitchFamily="34" charset="0"/>
              </a:rPr>
              <a:t> - </a:t>
            </a:r>
            <a:r>
              <a:rPr lang="el-GR" sz="2200" b="1">
                <a:solidFill>
                  <a:srgbClr val="000000"/>
                </a:solidFill>
                <a:latin typeface="Calibri" panose="020F0502020204030204" pitchFamily="34" charset="0"/>
              </a:rPr>
              <a:t>Δημοτικός φόρος</a:t>
            </a:r>
            <a:endParaRPr lang="el-GR" sz="2200" b="1" i="0" u="none" strike="noStrike" baseline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l-GR" sz="1900" b="0" i="0" u="none" strike="noStrike" baseline="0">
                <a:solidFill>
                  <a:srgbClr val="000000"/>
                </a:solidFill>
                <a:latin typeface="Calibri" panose="020F0502020204030204" pitchFamily="34" charset="0"/>
              </a:rPr>
              <a:t>Όλες οι ξενοδοχειακές επιχειρήσεις κάθε λειτουργικής μορφής (ξενοδοχεία, μπανγκαλόου, ξενώνες και διαμερίσματα) υπόκεινται σε ειδικό φόρο </a:t>
            </a:r>
            <a:r>
              <a:rPr lang="el-GR" sz="1900" b="1" i="0" u="none" strike="noStrike" baseline="0">
                <a:solidFill>
                  <a:srgbClr val="000000"/>
                </a:solidFill>
                <a:latin typeface="Calibri" panose="020F0502020204030204" pitchFamily="34" charset="0"/>
              </a:rPr>
              <a:t>0,5% επί του κύκλου εργασιών </a:t>
            </a:r>
            <a:r>
              <a:rPr lang="el-GR" sz="1900" b="0" i="0" u="none" strike="noStrike" baseline="0">
                <a:solidFill>
                  <a:srgbClr val="000000"/>
                </a:solidFill>
                <a:latin typeface="Calibri" panose="020F0502020204030204" pitchFamily="34" charset="0"/>
              </a:rPr>
              <a:t>ο οποίος προέρχεται από τις υπηρεσίες διαμονής και διατροφής (τέλος παρεπιδημούντων).</a:t>
            </a:r>
          </a:p>
        </p:txBody>
      </p:sp>
    </p:spTree>
    <p:extLst>
      <p:ext uri="{BB962C8B-B14F-4D97-AF65-F5344CB8AC3E}">
        <p14:creationId xmlns:p14="http://schemas.microsoft.com/office/powerpoint/2010/main" val="1613673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814A8-1250-D0EE-4E30-0B519C52D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/>
              <a:t>Τα φορολογικά έσοδα από τους κλάδους </a:t>
            </a:r>
            <a:r>
              <a:rPr lang="en-US" sz="2800" dirty="0"/>
              <a:t>HORECA</a:t>
            </a:r>
            <a:r>
              <a:rPr lang="el-GR" sz="2800" dirty="0"/>
              <a:t> αντιστοιχούν στο 6,1% των συνολικών εσόδων και στο 11% των έμμεσων φόρων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2E6179-83F1-DE6F-0D2E-AE347A911F3B}"/>
              </a:ext>
            </a:extLst>
          </p:cNvPr>
          <p:cNvSpPr txBox="1"/>
          <p:nvPr/>
        </p:nvSpPr>
        <p:spPr>
          <a:xfrm>
            <a:off x="0" y="6580515"/>
            <a:ext cx="816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b="1"/>
              <a:t>Πηγή</a:t>
            </a:r>
            <a:r>
              <a:rPr lang="el-GR" sz="1100"/>
              <a:t>: ΓΛΚ</a:t>
            </a:r>
            <a:r>
              <a:rPr lang="en-US" sz="1100"/>
              <a:t>, </a:t>
            </a:r>
            <a:r>
              <a:rPr lang="el-GR" sz="1100"/>
              <a:t>*εκτίμηση ΙΟΒΕ</a:t>
            </a:r>
            <a:endParaRPr lang="en-US" sz="110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DF67653-5E85-85CF-CC8A-64CE19E8C8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2120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5411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E0E38-105E-32ED-6850-7E69AF619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8952"/>
          </a:xfrm>
        </p:spPr>
        <p:txBody>
          <a:bodyPr>
            <a:noAutofit/>
          </a:bodyPr>
          <a:lstStyle/>
          <a:p>
            <a:r>
              <a:rPr lang="el-GR" sz="3200"/>
              <a:t>Υψηλότεροι οι συντελεστές ΦΠΑ σε ξενοδοχεία και εστιατόρια σε σύγκριση με τουριστικά ανταγωνίστριες χώρες</a:t>
            </a:r>
            <a:endParaRPr lang="en-US" sz="3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D9E108-A438-BD62-0B77-31D3A8BBE30A}"/>
              </a:ext>
            </a:extLst>
          </p:cNvPr>
          <p:cNvSpPr/>
          <p:nvPr/>
        </p:nvSpPr>
        <p:spPr>
          <a:xfrm>
            <a:off x="17416" y="6597352"/>
            <a:ext cx="56886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000">
                <a:latin typeface="Calibri" panose="020F0502020204030204" pitchFamily="34" charset="0"/>
                <a:cs typeface="Calibri" panose="020F0502020204030204" pitchFamily="34" charset="0"/>
              </a:rPr>
              <a:t>Πηγή: Ευρωπαϊκή Επιτροπή, * Στην Κύπρο ο ΦΠΑ για τον καφέ είναι στο 9%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BFC3028-38CF-4CDD-B8A1-2DA4CD1839B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5974257"/>
              </p:ext>
            </p:extLst>
          </p:nvPr>
        </p:nvGraphicFramePr>
        <p:xfrm>
          <a:off x="17416" y="1579135"/>
          <a:ext cx="39600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340750E9-56CE-44BE-8C2F-539FE4C7812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38121103"/>
              </p:ext>
            </p:extLst>
          </p:nvPr>
        </p:nvGraphicFramePr>
        <p:xfrm>
          <a:off x="3977416" y="1579135"/>
          <a:ext cx="39600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ontent Placeholder 8">
            <a:extLst>
              <a:ext uri="{FF2B5EF4-FFF2-40B4-BE49-F238E27FC236}">
                <a16:creationId xmlns:a16="http://schemas.microsoft.com/office/drawing/2014/main" id="{B8646480-A82D-6E79-CE8F-E7C3526B5F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645257"/>
              </p:ext>
            </p:extLst>
          </p:nvPr>
        </p:nvGraphicFramePr>
        <p:xfrm>
          <a:off x="8018228" y="1579135"/>
          <a:ext cx="39600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939172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F7627-CC93-49EB-80B6-2DA2F02CD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Η Ελλάδα έχει τον 5</a:t>
            </a:r>
            <a:r>
              <a:rPr lang="el-GR" sz="3200" baseline="30000" dirty="0"/>
              <a:t>ο</a:t>
            </a:r>
            <a:r>
              <a:rPr lang="el-GR" sz="3200" dirty="0"/>
              <a:t> υψηλότερο ΕΦΚ στο αλκοόλ στην ΕΕ27 και υψηλότερο από όλες τις τουριστικά ανταγωνίστριες χώρες. </a:t>
            </a:r>
            <a:endParaRPr lang="en-US" sz="3200" dirty="0"/>
          </a:p>
        </p:txBody>
      </p:sp>
      <p:graphicFrame>
        <p:nvGraphicFramePr>
          <p:cNvPr id="10" name="Chart Placeholder 9">
            <a:extLst>
              <a:ext uri="{FF2B5EF4-FFF2-40B4-BE49-F238E27FC236}">
                <a16:creationId xmlns:a16="http://schemas.microsoft.com/office/drawing/2014/main" id="{51E3793B-CD88-4C13-A608-60FB0137B07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7604765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33CF29-E6B7-4D62-A8BA-EB6646F0C0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1</a:t>
            </a:r>
            <a:r>
              <a:rPr lang="el-GR" baseline="30000" dirty="0"/>
              <a:t>ος</a:t>
            </a:r>
            <a:r>
              <a:rPr lang="el-GR" dirty="0"/>
              <a:t> υψηλότερος στην ΕΕ27 σε μονάδες αγοραστικής δύναμης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6EF91B-85D6-46B8-9A23-98E912725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19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FC77E4-92CD-4F25-B3B6-9AB90E7B6E41}"/>
              </a:ext>
            </a:extLst>
          </p:cNvPr>
          <p:cNvSpPr txBox="1"/>
          <p:nvPr/>
        </p:nvSpPr>
        <p:spPr>
          <a:xfrm>
            <a:off x="35718" y="6524420"/>
            <a:ext cx="485679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l-GR" sz="1100"/>
              <a:t>Πηγή: </a:t>
            </a:r>
            <a:r>
              <a:rPr lang="en-US" sz="1100"/>
              <a:t>Spirits Europe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E5E88E8-EB70-4C22-8DA5-8E212D01394F}"/>
              </a:ext>
            </a:extLst>
          </p:cNvPr>
          <p:cNvSpPr/>
          <p:nvPr/>
        </p:nvSpPr>
        <p:spPr>
          <a:xfrm>
            <a:off x="6730870" y="4655714"/>
            <a:ext cx="3909490" cy="138602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2.550 ευρώ </a:t>
            </a:r>
            <a:r>
              <a:rPr lang="el-GR" dirty="0"/>
              <a:t>/ 100 λίτρα αιθυλικής αλκοόλης </a:t>
            </a:r>
          </a:p>
          <a:p>
            <a:pPr algn="ctr"/>
            <a:r>
              <a:rPr lang="el-GR" dirty="0"/>
              <a:t>ο ΕΦΚ στην Ελλάδα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349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D6BA5-FAC7-416F-AA14-55E025CDEDFF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5537263" y="2023388"/>
            <a:ext cx="5911787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l-GR" sz="280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Συνεισφορά </a:t>
            </a:r>
            <a:r>
              <a:rPr lang="en-US" sz="280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HORECA </a:t>
            </a:r>
            <a:r>
              <a:rPr lang="el-GR" sz="280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στην οικονομία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l-GR" sz="280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Επιβάρυνση </a:t>
            </a:r>
            <a:r>
              <a:rPr lang="en-US" sz="280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HORECA </a:t>
            </a:r>
            <a:r>
              <a:rPr lang="el-GR" sz="280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από έμμεσους φόρους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l-GR" sz="280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Εκτίμηση επιδράσεων από πρόσφατες μειώσεις στον ΦΠΑ στην </a:t>
            </a:r>
            <a:r>
              <a:rPr lang="en-US" sz="280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HORECA</a:t>
            </a:r>
            <a:endParaRPr lang="el-GR" sz="2800">
              <a:solidFill>
                <a:schemeClr val="accent3">
                  <a:lumMod val="50000"/>
                </a:schemeClr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l-GR" sz="280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Συμπεράσματα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5173688" cy="6912000"/>
          </a:xfrm>
          <a:prstGeom prst="homePlate">
            <a:avLst>
              <a:gd name="adj" fmla="val 44735"/>
            </a:avLst>
          </a:prstGeom>
          <a:solidFill>
            <a:schemeClr val="accent6">
              <a:lumMod val="5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l-GR" sz="3200">
                <a:solidFill>
                  <a:schemeClr val="bg1"/>
                </a:solidFill>
                <a:latin typeface="Trebuchet MS" panose="020B0603020202020204" pitchFamily="34" charset="0"/>
              </a:rPr>
              <a:t>Αντικείμενο της μελέτης</a:t>
            </a:r>
            <a:br>
              <a:rPr lang="el-GR" sz="3600">
                <a:solidFill>
                  <a:schemeClr val="bg1"/>
                </a:solidFill>
                <a:latin typeface="Trebuchet MS" panose="020B0603020202020204" pitchFamily="34" charset="0"/>
              </a:rPr>
            </a:br>
            <a:br>
              <a:rPr lang="el-GR" sz="360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el-GR" sz="2400">
                <a:solidFill>
                  <a:schemeClr val="bg1"/>
                </a:solidFill>
                <a:latin typeface="Trebuchet MS" panose="020B0603020202020204" pitchFamily="34" charset="0"/>
              </a:rPr>
              <a:t>Συγκριτική παρουσίαση επιπέδου έμμεσης φορολογίας στην </a:t>
            </a:r>
            <a:r>
              <a:rPr lang="en-US" sz="2400">
                <a:solidFill>
                  <a:schemeClr val="bg1"/>
                </a:solidFill>
                <a:latin typeface="Trebuchet MS" panose="020B0603020202020204" pitchFamily="34" charset="0"/>
              </a:rPr>
              <a:t>HORECA </a:t>
            </a:r>
            <a:r>
              <a:rPr lang="el-GR" sz="2400">
                <a:solidFill>
                  <a:schemeClr val="bg1"/>
                </a:solidFill>
                <a:latin typeface="Trebuchet MS" panose="020B0603020202020204" pitchFamily="34" charset="0"/>
              </a:rPr>
              <a:t>στην Ελλάδα και άλλες χώρες της ΕΕ</a:t>
            </a:r>
            <a:endParaRPr lang="en-US" sz="320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537263" y="476672"/>
            <a:ext cx="5120609" cy="501478"/>
          </a:xfrm>
          <a:prstGeom prst="rect">
            <a:avLst/>
          </a:prstGeom>
          <a:solidFill>
            <a:schemeClr val="bg1"/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l-GR" sz="2800">
                <a:solidFill>
                  <a:schemeClr val="accent3">
                    <a:lumMod val="50000"/>
                  </a:schemeClr>
                </a:solidFill>
                <a:latin typeface="Trebuchet MS" panose="020B0603020202020204" pitchFamily="34" charset="0"/>
              </a:rPr>
              <a:t>Περιεχόμενα</a:t>
            </a:r>
            <a:endParaRPr lang="en-US" sz="2800">
              <a:solidFill>
                <a:schemeClr val="accent3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4202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FB3BA-06ED-EAE4-0208-D8E3ADC7C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/>
              <a:t>Εκτός από τη φορολογία, οι κλάδοι </a:t>
            </a:r>
            <a:r>
              <a:rPr lang="en-GB" sz="2800"/>
              <a:t>HORECA</a:t>
            </a:r>
            <a:r>
              <a:rPr lang="en-US" sz="2800"/>
              <a:t> </a:t>
            </a:r>
            <a:r>
              <a:rPr lang="el-GR" sz="2800"/>
              <a:t>δέχονται πιέσεις από τις ανατιμήσεις πολλών αγαθών τους τελευταίους μήνες, με ένα μεγάλο τμήμα της αύξησης να συγκρατείται από τις επιχειρήσεις</a:t>
            </a:r>
            <a:r>
              <a:rPr lang="en-US" sz="2800"/>
              <a:t> HORECA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900FA1-6638-A869-D49D-45B06AFB5BBE}"/>
              </a:ext>
            </a:extLst>
          </p:cNvPr>
          <p:cNvSpPr txBox="1"/>
          <p:nvPr/>
        </p:nvSpPr>
        <p:spPr>
          <a:xfrm>
            <a:off x="0" y="6580515"/>
            <a:ext cx="816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b="1"/>
              <a:t>Πηγή</a:t>
            </a:r>
            <a:r>
              <a:rPr lang="el-GR" sz="1100"/>
              <a:t>: </a:t>
            </a:r>
            <a:r>
              <a:rPr lang="en-GB" sz="1100"/>
              <a:t>Eurostat</a:t>
            </a:r>
            <a:endParaRPr lang="en-US" sz="110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E2D355B-AF33-4BBA-BE4D-0CA70131FD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02508"/>
              </p:ext>
            </p:extLst>
          </p:nvPr>
        </p:nvGraphicFramePr>
        <p:xfrm>
          <a:off x="203200" y="1825625"/>
          <a:ext cx="11150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2063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0EC2B73-E758-28F1-44BC-0B3464A2B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/>
              <a:t>Σημαντική αύξηση ενοικίων στα καταστήματα στο 1</a:t>
            </a:r>
            <a:r>
              <a:rPr lang="el-GR" sz="3200" baseline="30000"/>
              <a:t>ο</a:t>
            </a:r>
            <a:r>
              <a:rPr lang="el-GR" sz="3200"/>
              <a:t> εξάμηνο του 2022, με ενίσχυση και του μισθολογικού κόστους</a:t>
            </a:r>
            <a:endParaRPr lang="en-US" sz="320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B41B89-FE80-3EEA-1A96-15D81357B31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27770285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AA7144A-6518-F1F9-52CC-7D46BCB6A34E}"/>
              </a:ext>
            </a:extLst>
          </p:cNvPr>
          <p:cNvSpPr txBox="1"/>
          <p:nvPr/>
        </p:nvSpPr>
        <p:spPr>
          <a:xfrm>
            <a:off x="0" y="6603962"/>
            <a:ext cx="76862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/>
              <a:t>Πηγή: ΕΛΣΤΑΤ, Τράπεζα της Ελλάδος, * Στοιχεία για το 1</a:t>
            </a:r>
            <a:r>
              <a:rPr lang="el-GR" sz="1000" baseline="30000"/>
              <a:t>ο</a:t>
            </a:r>
            <a:r>
              <a:rPr lang="el-GR" sz="1000"/>
              <a:t> εξάμηνο</a:t>
            </a:r>
            <a:endParaRPr lang="en-US" sz="100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895E9D7-69CB-061A-E74A-F4D1A79481B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32565892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970829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A69E81-4B72-39F7-1C2F-027C229C5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/>
              <a:t>Ιδιαίτερα η ηλεκτρική ενέργεια επηρεάζει τις επιχειρήσεις </a:t>
            </a:r>
            <a:r>
              <a:rPr lang="en-US" sz="2800"/>
              <a:t>HORECA</a:t>
            </a:r>
            <a:r>
              <a:rPr lang="el-GR" sz="2800"/>
              <a:t> λόγω συνεχούς λειτουργίας, το κόστος έχει υπερδιπλασιαστεί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500-00000400000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46983991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0000000-0008-0000-0500-00000500000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17076845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7085090-4AD7-BE8B-5AA2-97ABE19D221A}"/>
              </a:ext>
            </a:extLst>
          </p:cNvPr>
          <p:cNvSpPr txBox="1"/>
          <p:nvPr/>
        </p:nvSpPr>
        <p:spPr>
          <a:xfrm>
            <a:off x="63610" y="6611779"/>
            <a:ext cx="76862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/>
              <a:t>Πηγή: </a:t>
            </a:r>
            <a:r>
              <a:rPr lang="en-US" sz="1000"/>
              <a:t>Eurostat</a:t>
            </a:r>
          </a:p>
        </p:txBody>
      </p:sp>
    </p:spTree>
    <p:extLst>
      <p:ext uri="{BB962C8B-B14F-4D97-AF65-F5344CB8AC3E}">
        <p14:creationId xmlns:p14="http://schemas.microsoft.com/office/powerpoint/2010/main" val="3323970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5F3D8E7-3AA0-D097-E171-FCDA594338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/>
              <a:t>Ενίσχυση κατά 716 εκ. ευρώ το 2022 από τη διατήρηση του ΦΠΑ στο 13%, ενισχύοντας τις συνθήκες βιωσιμότητας των επιχειρήσεων</a:t>
            </a:r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99271835"/>
              </p:ext>
            </p:extLst>
          </p:nvPr>
        </p:nvGraphicFramePr>
        <p:xfrm>
          <a:off x="839788" y="1185863"/>
          <a:ext cx="5157787" cy="4189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6973C0F-5827-AB49-5210-C61C878438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/>
              <a:t>Η επίδραση αυτή μεταφράζεται σε διατήρηση περίπου 28 χιλ. θέσεων απασχόλησης</a:t>
            </a:r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30070472"/>
              </p:ext>
            </p:extLst>
          </p:nvPr>
        </p:nvGraphicFramePr>
        <p:xfrm>
          <a:off x="6273800" y="1185863"/>
          <a:ext cx="5183188" cy="4189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Τίτλος 1">
            <a:extLst>
              <a:ext uri="{FF2B5EF4-FFF2-40B4-BE49-F238E27FC236}">
                <a16:creationId xmlns:a16="http://schemas.microsoft.com/office/drawing/2014/main" id="{BD70FAF0-D0F2-AF37-4214-74CB0BD46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l-GR" sz="2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Η μείωση του ΦΠΑ από το 2019 στο 13% και η σταθεροποίησή του σε αυτό, επιδρά θετικά στον κλάδο εστίασης τόσο σε όρους ρευστότητας όσο και σε απασχόληση</a:t>
            </a:r>
            <a:endParaRPr lang="en-US" sz="24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97D146-51A9-7FAF-3EEC-7F240C0D7A55}"/>
              </a:ext>
            </a:extLst>
          </p:cNvPr>
          <p:cNvSpPr txBox="1"/>
          <p:nvPr/>
        </p:nvSpPr>
        <p:spPr>
          <a:xfrm>
            <a:off x="63610" y="6611779"/>
            <a:ext cx="76862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/>
              <a:t>Πηγή: εκτιμήσεις ΙΟΒΕ</a:t>
            </a: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310417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1A3871-83F8-0944-8F61-03D88EF85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l-GR" sz="3600" dirty="0"/>
              <a:t>Συμπεράσματα - Οι κλάδοι HORECA έχουν σημαντικό ρόλο στην ελληνική οικονομία</a:t>
            </a:r>
            <a:endParaRPr lang="en-US" sz="3600" dirty="0"/>
          </a:p>
        </p:txBody>
      </p:sp>
      <p:sp>
        <p:nvSpPr>
          <p:cNvPr id="90" name="Rectangle 11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Isosceles Triangle 13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6438B30-9C90-CC4D-494E-14D06F219C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849012"/>
              </p:ext>
            </p:extLst>
          </p:nvPr>
        </p:nvGraphicFramePr>
        <p:xfrm>
          <a:off x="643467" y="1184744"/>
          <a:ext cx="10905066" cy="5542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217732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E128ED-0860-4BFA-AB05-A5083DBC3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Ευχαριστούμε</a:t>
            </a:r>
          </a:p>
        </p:txBody>
      </p:sp>
      <p:sp>
        <p:nvSpPr>
          <p:cNvPr id="6" name="Subtitle 3">
            <a:extLst>
              <a:ext uri="{FF2B5EF4-FFF2-40B4-BE49-F238E27FC236}">
                <a16:creationId xmlns:a16="http://schemas.microsoft.com/office/drawing/2014/main" id="{4D5C9C66-18FB-4D3F-B367-13C0A28E4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/>
          <a:p>
            <a:r>
              <a:rPr lang="el-GR" sz="1600"/>
              <a:t>Γρηγόρης Παύλου, Ερευνητικός Συνεργάτης ΙΟΒΕ</a:t>
            </a:r>
            <a:endParaRPr lang="en-US" sz="1600"/>
          </a:p>
          <a:p>
            <a:r>
              <a:rPr lang="el-GR" sz="1600"/>
              <a:t>Γιώργος Μανιάτης, Υπεύθυνος Έρευνας Κλαδικών Μελετών ΙΟΒΕ</a:t>
            </a:r>
          </a:p>
        </p:txBody>
      </p:sp>
    </p:spTree>
    <p:extLst>
      <p:ext uri="{BB962C8B-B14F-4D97-AF65-F5344CB8AC3E}">
        <p14:creationId xmlns:p14="http://schemas.microsoft.com/office/powerpoint/2010/main" val="4170441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0E9382-7903-8089-DBFA-69AC825B5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Η παρουσία της </a:t>
            </a:r>
            <a:r>
              <a:rPr lang="en-GB"/>
              <a:t>HORECA </a:t>
            </a:r>
            <a:r>
              <a:rPr lang="el-GR"/>
              <a:t>στην ελληνική οικονομία</a:t>
            </a:r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ADF003A-B017-0415-D8AD-BED545ED1A85}"/>
              </a:ext>
            </a:extLst>
          </p:cNvPr>
          <p:cNvSpPr/>
          <p:nvPr/>
        </p:nvSpPr>
        <p:spPr>
          <a:xfrm>
            <a:off x="17416" y="6597352"/>
            <a:ext cx="56886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>
                <a:latin typeface="Calibri" panose="020F0502020204030204" pitchFamily="34" charset="0"/>
                <a:cs typeface="Calibri" panose="020F0502020204030204" pitchFamily="34" charset="0"/>
              </a:rPr>
              <a:t>Πηγή: </a:t>
            </a:r>
            <a:r>
              <a:rPr lang="en-GB" sz="900">
                <a:latin typeface="Calibri" panose="020F0502020204030204" pitchFamily="34" charset="0"/>
                <a:cs typeface="Calibri" panose="020F0502020204030204" pitchFamily="34" charset="0"/>
              </a:rPr>
              <a:t>Eurostat, </a:t>
            </a:r>
            <a:r>
              <a:rPr lang="el-GR" sz="900">
                <a:latin typeface="Calibri" panose="020F0502020204030204" pitchFamily="34" charset="0"/>
                <a:cs typeface="Calibri" panose="020F0502020204030204" pitchFamily="34" charset="0"/>
              </a:rPr>
              <a:t>ΕΣΤΑΤ., εκτιμήσεις ΙΟΒΕ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BF4A0FB-866B-4AB1-86E1-07CD4CAA4B0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69954974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6C71082A-65E5-4F8E-9378-906DBF2726D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05364207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138570C3-C8E4-AC07-8964-2DD22E40BFE0}"/>
              </a:ext>
            </a:extLst>
          </p:cNvPr>
          <p:cNvSpPr/>
          <p:nvPr/>
        </p:nvSpPr>
        <p:spPr>
          <a:xfrm>
            <a:off x="5025224" y="2261630"/>
            <a:ext cx="680824" cy="274836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49B2D1-7356-5D73-6A4E-9E9E50C3BB79}"/>
              </a:ext>
            </a:extLst>
          </p:cNvPr>
          <p:cNvSpPr/>
          <p:nvPr/>
        </p:nvSpPr>
        <p:spPr>
          <a:xfrm>
            <a:off x="10377777" y="2237776"/>
            <a:ext cx="680824" cy="274836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981993" y="1410784"/>
            <a:ext cx="43543" cy="4968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22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B1470-F717-9044-4CFC-DB92F19F6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Η παρουσία της </a:t>
            </a:r>
            <a:r>
              <a:rPr lang="en-GB"/>
              <a:t>HORECA </a:t>
            </a:r>
            <a:r>
              <a:rPr lang="el-GR"/>
              <a:t>στην ελληνική οικονομία</a:t>
            </a: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ED85A7-EBC3-91CE-C81F-2919FBF26D12}"/>
              </a:ext>
            </a:extLst>
          </p:cNvPr>
          <p:cNvSpPr/>
          <p:nvPr/>
        </p:nvSpPr>
        <p:spPr>
          <a:xfrm>
            <a:off x="17416" y="6597352"/>
            <a:ext cx="56886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>
                <a:latin typeface="Calibri" panose="020F0502020204030204" pitchFamily="34" charset="0"/>
                <a:cs typeface="Calibri" panose="020F0502020204030204" pitchFamily="34" charset="0"/>
              </a:rPr>
              <a:t>Πηγή: </a:t>
            </a:r>
            <a:r>
              <a:rPr lang="en-GB" sz="900">
                <a:latin typeface="Calibri" panose="020F0502020204030204" pitchFamily="34" charset="0"/>
                <a:cs typeface="Calibri" panose="020F0502020204030204" pitchFamily="34" charset="0"/>
              </a:rPr>
              <a:t>Eurostat, </a:t>
            </a:r>
            <a:r>
              <a:rPr lang="el-GR" sz="900">
                <a:latin typeface="Calibri" panose="020F0502020204030204" pitchFamily="34" charset="0"/>
                <a:cs typeface="Calibri" panose="020F0502020204030204" pitchFamily="34" charset="0"/>
              </a:rPr>
              <a:t>ΕΣΤΑΤ., εκτιμήσεις ΙΟΒΕ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114C45B8-D676-490F-A2DB-4A2556DD227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57578879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29EBAB71-2C1E-4272-8BAC-227D45A8D64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71952670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700E75A8-1BCC-D707-F16D-F0478492FFE6}"/>
              </a:ext>
            </a:extLst>
          </p:cNvPr>
          <p:cNvSpPr/>
          <p:nvPr/>
        </p:nvSpPr>
        <p:spPr>
          <a:xfrm>
            <a:off x="5025224" y="2393343"/>
            <a:ext cx="680824" cy="246491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F9B3872-EE03-7258-B6DF-5A8DD19E2E0F}"/>
              </a:ext>
            </a:extLst>
          </p:cNvPr>
          <p:cNvSpPr/>
          <p:nvPr/>
        </p:nvSpPr>
        <p:spPr>
          <a:xfrm>
            <a:off x="10377778" y="2488758"/>
            <a:ext cx="690438" cy="299758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5963522" y="1410784"/>
            <a:ext cx="43543" cy="4968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373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036" y="116632"/>
            <a:ext cx="11250628" cy="934082"/>
          </a:xfrm>
        </p:spPr>
        <p:txBody>
          <a:bodyPr>
            <a:normAutofit/>
          </a:bodyPr>
          <a:lstStyle/>
          <a:p>
            <a:pPr algn="l"/>
            <a:r>
              <a:rPr lang="el-GR" sz="240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Επίδραση των Ξενοδοχείων στην ελληνική οικονομία το 2022 (Προστιθέμενη Αξία)</a:t>
            </a:r>
            <a:endParaRPr lang="en-US" sz="2400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80652" y="6463059"/>
            <a:ext cx="2844800" cy="365125"/>
          </a:xfrm>
        </p:spPr>
        <p:txBody>
          <a:bodyPr/>
          <a:lstStyle/>
          <a:p>
            <a:fld id="{EA7D6BA5-FAC7-416F-AA14-55E025CDEDFF}" type="slidenum">
              <a:rPr lang="el-GR" smtClean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5</a:t>
            </a:fld>
            <a:endParaRPr lang="el-GR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14172" y="1719000"/>
            <a:ext cx="3420000" cy="34200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1349" y="2202908"/>
            <a:ext cx="2520000" cy="2520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995686" y="2637424"/>
            <a:ext cx="1656000" cy="1656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51467" y="1509889"/>
            <a:ext cx="1209853" cy="1424118"/>
          </a:xfrm>
          <a:prstGeom prst="line">
            <a:avLst/>
          </a:prstGeom>
          <a:ln>
            <a:prstDash val="sysDot"/>
            <a:head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62620" y="1502976"/>
            <a:ext cx="684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718703" y="897495"/>
            <a:ext cx="3600000" cy="14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€9.248 εκατ.</a:t>
            </a:r>
          </a:p>
          <a:p>
            <a:r>
              <a:rPr lang="el-GR"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Άμεση Προστιθέμενη Αξία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18703" y="2637424"/>
            <a:ext cx="3600000" cy="14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€4.861 εκατ.</a:t>
            </a:r>
          </a:p>
          <a:p>
            <a:r>
              <a:rPr lang="el-GR"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Έμμεση Προστιθέμενη Αξία </a:t>
            </a:r>
            <a:r>
              <a:rPr lang="el-GR" sz="12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από τις εφοδιαστικές αλυσίδες, λόγω της προμήθειας αγαθών και υπηρεσιών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718703" y="4450837"/>
            <a:ext cx="3600000" cy="1440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€2.239 εκατ.</a:t>
            </a:r>
          </a:p>
          <a:p>
            <a:r>
              <a:rPr lang="el-GR"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Προκαλούμενη Προστιθέμενη Αξία</a:t>
            </a:r>
          </a:p>
          <a:p>
            <a:r>
              <a:rPr lang="el-GR" sz="12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από την δαπάνη του εισοδήματος των νοικοκυριών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07444" y="5526328"/>
            <a:ext cx="4681736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Πολλαπλασιαστής</a:t>
            </a:r>
            <a:r>
              <a:rPr lang="en-US" sz="240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el-GR" sz="24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1,8</a:t>
            </a:r>
          </a:p>
          <a:p>
            <a:r>
              <a:rPr lang="el-GR" sz="110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Κάθε 1 ευρώ Άμεσης Προστιθέμενης Αξίας από τον κλάδο δημιουργεί πρόσθετα 0,8 ευρώ προστιθέμενης αξίας στις εφοδιαστικές του αλυσίδες</a:t>
            </a:r>
          </a:p>
        </p:txBody>
      </p:sp>
      <p:cxnSp>
        <p:nvCxnSpPr>
          <p:cNvPr id="20" name="Straight Connector 19"/>
          <p:cNvCxnSpPr>
            <a:cxnSpLocks/>
          </p:cNvCxnSpPr>
          <p:nvPr/>
        </p:nvCxnSpPr>
        <p:spPr>
          <a:xfrm>
            <a:off x="2706460" y="3015144"/>
            <a:ext cx="1012244" cy="0"/>
          </a:xfrm>
          <a:prstGeom prst="line">
            <a:avLst/>
          </a:prstGeom>
          <a:ln>
            <a:prstDash val="sysDot"/>
            <a:head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90436" y="4815344"/>
            <a:ext cx="1117597" cy="0"/>
          </a:xfrm>
          <a:prstGeom prst="line">
            <a:avLst/>
          </a:prstGeom>
          <a:ln>
            <a:prstDash val="sysDot"/>
            <a:head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7416" y="6597352"/>
            <a:ext cx="56886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>
                <a:latin typeface="Calibri" panose="020F0502020204030204" pitchFamily="34" charset="0"/>
                <a:cs typeface="Calibri" panose="020F0502020204030204" pitchFamily="34" charset="0"/>
              </a:rPr>
              <a:t>Πηγή: Ανάλυση και εκτιμήσεις ΙΟΒΕ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1E5858C-33EA-4508-A10E-64DD7B247031}"/>
              </a:ext>
            </a:extLst>
          </p:cNvPr>
          <p:cNvSpPr/>
          <p:nvPr/>
        </p:nvSpPr>
        <p:spPr>
          <a:xfrm>
            <a:off x="8571140" y="2442517"/>
            <a:ext cx="2448272" cy="184765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€16.348 εκατ.</a:t>
            </a:r>
          </a:p>
          <a:p>
            <a:pPr algn="ctr"/>
            <a:r>
              <a:rPr lang="el-GR" sz="120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Άμεση, έμμεση και προκαλούμενη Προστιθέμενη Αξία από τα Ξενοδοχεία</a:t>
            </a:r>
          </a:p>
        </p:txBody>
      </p:sp>
    </p:spTree>
    <p:extLst>
      <p:ext uri="{BB962C8B-B14F-4D97-AF65-F5344CB8AC3E}">
        <p14:creationId xmlns:p14="http://schemas.microsoft.com/office/powerpoint/2010/main" val="1247041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836" y="209864"/>
            <a:ext cx="11381820" cy="934082"/>
          </a:xfrm>
        </p:spPr>
        <p:txBody>
          <a:bodyPr>
            <a:normAutofit fontScale="90000"/>
          </a:bodyPr>
          <a:lstStyle/>
          <a:p>
            <a:r>
              <a:rPr lang="el-GR" sz="240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Τα Ξενοδοχεία συνεισφέρουν στην ελληνική οικονομία με την υποστήριξη περίπου 297 χιλ. θέσεων εργασίας, λαμβάνοντας υπόψη την άμεση, έμμεση και προκαλούμενη επίδραση από τη λειτουργία τους (2022)</a:t>
            </a:r>
            <a:endParaRPr lang="en-US" sz="2400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2541476" y="6463059"/>
            <a:ext cx="781961" cy="365125"/>
          </a:xfrm>
        </p:spPr>
        <p:txBody>
          <a:bodyPr/>
          <a:lstStyle/>
          <a:p>
            <a:fld id="{EA7D6BA5-FAC7-416F-AA14-55E025CDEDFF}" type="slidenum">
              <a:rPr lang="el-GR" smtClean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6</a:t>
            </a:fld>
            <a:endParaRPr lang="el-GR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741979" y="2031032"/>
            <a:ext cx="3420000" cy="34200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181782" y="2514940"/>
            <a:ext cx="2520000" cy="2520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623493" y="2949456"/>
            <a:ext cx="1656000" cy="1656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879274" y="1821921"/>
            <a:ext cx="1209853" cy="1424118"/>
          </a:xfrm>
          <a:prstGeom prst="line">
            <a:avLst/>
          </a:prstGeom>
          <a:ln>
            <a:prstDash val="sysDot"/>
            <a:head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89925" y="1815008"/>
            <a:ext cx="936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062275" y="1143946"/>
            <a:ext cx="2880000" cy="108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195.583</a:t>
            </a:r>
          </a:p>
          <a:p>
            <a:r>
              <a:rPr lang="el-GR" sz="14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Άμεσες θέσεις εργασίας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688289" y="5556632"/>
            <a:ext cx="3521734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Πολλαπλασιαστής απασχόλησης</a:t>
            </a:r>
            <a:r>
              <a:rPr lang="el-GR" sz="240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n-US" sz="24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el-GR" sz="24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,5</a:t>
            </a:r>
            <a:endParaRPr lang="el-GR" sz="2400" b="1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406275" y="3327176"/>
            <a:ext cx="1656000" cy="0"/>
          </a:xfrm>
          <a:prstGeom prst="line">
            <a:avLst/>
          </a:prstGeom>
          <a:ln>
            <a:prstDash val="sysDot"/>
            <a:head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152162" y="5034940"/>
            <a:ext cx="1944000" cy="0"/>
          </a:xfrm>
          <a:prstGeom prst="line">
            <a:avLst/>
          </a:prstGeom>
          <a:ln>
            <a:prstDash val="sysDot"/>
            <a:head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076617" y="3004631"/>
            <a:ext cx="2880000" cy="108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72.470</a:t>
            </a:r>
          </a:p>
          <a:p>
            <a:r>
              <a:rPr lang="el-GR"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Έμμεσες θέσεις εργασίας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062275" y="4776292"/>
            <a:ext cx="2880000" cy="1080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28.814</a:t>
            </a:r>
          </a:p>
          <a:p>
            <a:r>
              <a:rPr lang="el-GR"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Προκαλούμενες θέσεις εργασίας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416" y="6597352"/>
            <a:ext cx="56886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>
                <a:latin typeface="Calibri" panose="020F0502020204030204" pitchFamily="34" charset="0"/>
                <a:cs typeface="Calibri" panose="020F0502020204030204" pitchFamily="34" charset="0"/>
              </a:rPr>
              <a:t>Πηγή: Ανάλυση και εκτιμήσεις ΙΟΒΕ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7D87255-C522-45D6-B378-9C65317A69F5}"/>
              </a:ext>
            </a:extLst>
          </p:cNvPr>
          <p:cNvSpPr/>
          <p:nvPr/>
        </p:nvSpPr>
        <p:spPr>
          <a:xfrm>
            <a:off x="9746850" y="2534957"/>
            <a:ext cx="2160000" cy="180000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296.867 θέσεις</a:t>
            </a:r>
          </a:p>
          <a:p>
            <a:pPr algn="ctr"/>
            <a:r>
              <a:rPr lang="el-GR" sz="12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Άμεση, έμμεση και προκαλούμενη από τα Ξενοδοχεία</a:t>
            </a:r>
          </a:p>
        </p:txBody>
      </p:sp>
      <p:sp>
        <p:nvSpPr>
          <p:cNvPr id="23" name="Slide Number Placeholder 2">
            <a:extLst>
              <a:ext uri="{FF2B5EF4-FFF2-40B4-BE49-F238E27FC236}">
                <a16:creationId xmlns:a16="http://schemas.microsoft.com/office/drawing/2014/main" id="{A426A4EE-18FD-4736-B6C1-6CE73850EE93}"/>
              </a:ext>
            </a:extLst>
          </p:cNvPr>
          <p:cNvSpPr txBox="1">
            <a:spLocks/>
          </p:cNvSpPr>
          <p:nvPr/>
        </p:nvSpPr>
        <p:spPr>
          <a:xfrm>
            <a:off x="11518900" y="6581978"/>
            <a:ext cx="373062" cy="206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C2DEF-D2FE-4B45-ABA4-9F153FD1C98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96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036" y="116632"/>
            <a:ext cx="11250628" cy="934082"/>
          </a:xfrm>
        </p:spPr>
        <p:txBody>
          <a:bodyPr>
            <a:normAutofit/>
          </a:bodyPr>
          <a:lstStyle/>
          <a:p>
            <a:pPr algn="l"/>
            <a:r>
              <a:rPr lang="el-GR" sz="240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Επίδραση της Εστίασης στην ελληνική οικονομία το 2022 (Προστιθέμενη Αξία)</a:t>
            </a:r>
            <a:endParaRPr lang="en-US" sz="2400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40366" y="6568289"/>
            <a:ext cx="2844800" cy="365125"/>
          </a:xfrm>
        </p:spPr>
        <p:txBody>
          <a:bodyPr/>
          <a:lstStyle/>
          <a:p>
            <a:fld id="{EA7D6BA5-FAC7-416F-AA14-55E025CDEDFF}" type="slidenum">
              <a:rPr lang="el-GR" smtClean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7</a:t>
            </a:fld>
            <a:endParaRPr lang="el-GR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19336" y="1823782"/>
            <a:ext cx="3420000" cy="34200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6513" y="2307690"/>
            <a:ext cx="2520000" cy="2520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000850" y="2742206"/>
            <a:ext cx="1656000" cy="1656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56631" y="1614671"/>
            <a:ext cx="1209853" cy="1424118"/>
          </a:xfrm>
          <a:prstGeom prst="line">
            <a:avLst/>
          </a:prstGeom>
          <a:ln>
            <a:prstDash val="sysDot"/>
            <a:head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67784" y="1607758"/>
            <a:ext cx="684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033063" y="934875"/>
            <a:ext cx="3600000" cy="144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€4.321 εκατ.</a:t>
            </a:r>
          </a:p>
          <a:p>
            <a:r>
              <a:rPr lang="el-GR" sz="14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Άμεση Προστιθέμενη Αξία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033063" y="2706229"/>
            <a:ext cx="3600000" cy="14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€2.273 εκατ.</a:t>
            </a:r>
          </a:p>
          <a:p>
            <a:r>
              <a:rPr lang="el-GR"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Έμμεση Προστιθέμενη Αξία </a:t>
            </a:r>
            <a:r>
              <a:rPr lang="el-GR" sz="12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από τις εφοδιαστικές αλυσίδες, λόγω της προμήθειας αγαθών και υπηρεσιών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33063" y="4523782"/>
            <a:ext cx="3600000" cy="1440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€1.046 εκατ.</a:t>
            </a:r>
          </a:p>
          <a:p>
            <a:r>
              <a:rPr lang="el-GR"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Προκαλούμενη Προστιθέμενη Αξία</a:t>
            </a:r>
          </a:p>
          <a:p>
            <a:r>
              <a:rPr lang="el-GR" sz="12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από την δαπάνη του εισοδήματος των νοικοκυριών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19336" y="5621513"/>
            <a:ext cx="4681736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Πολλαπλασιαστής</a:t>
            </a:r>
            <a:r>
              <a:rPr lang="en-US" sz="24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el-GR" sz="2400" b="1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b="1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,8</a:t>
            </a:r>
            <a:endParaRPr lang="el-GR" sz="2400" b="1" dirty="0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l-GR" sz="110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Κάθε 1 ευρώ Άμεσης Προστιθέμενης Αξίας από τον κλάδο δημιουργεί πρόσθετα 0,8 ευρώ προστιθέμενης αξίας στις εφοδιαστικές του αλυσίδες</a:t>
            </a:r>
          </a:p>
        </p:txBody>
      </p:sp>
      <p:cxnSp>
        <p:nvCxnSpPr>
          <p:cNvPr id="20" name="Straight Connector 19"/>
          <p:cNvCxnSpPr>
            <a:cxnSpLocks/>
          </p:cNvCxnSpPr>
          <p:nvPr/>
        </p:nvCxnSpPr>
        <p:spPr>
          <a:xfrm>
            <a:off x="2711624" y="3119926"/>
            <a:ext cx="1321439" cy="0"/>
          </a:xfrm>
          <a:prstGeom prst="line">
            <a:avLst/>
          </a:prstGeom>
          <a:ln>
            <a:prstDash val="sysDot"/>
            <a:head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495600" y="4920126"/>
            <a:ext cx="1537463" cy="0"/>
          </a:xfrm>
          <a:prstGeom prst="line">
            <a:avLst/>
          </a:prstGeom>
          <a:ln>
            <a:prstDash val="sysDot"/>
            <a:head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053517" y="2748952"/>
            <a:ext cx="2571970" cy="15696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€7.640 εκατ.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Άμεση, έμμεση και προκαλούμενη Προστιθέμενη Αξία από την Εστίαση</a:t>
            </a:r>
            <a:endParaRPr lang="el-GR" sz="2800" b="1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sz="1200" b="1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416" y="6597352"/>
            <a:ext cx="56886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>
                <a:latin typeface="Calibri" panose="020F0502020204030204" pitchFamily="34" charset="0"/>
                <a:cs typeface="Calibri" panose="020F0502020204030204" pitchFamily="34" charset="0"/>
              </a:rPr>
              <a:t>Πηγή: Ανάλυση και εκτιμήσεις ΙΟΒΕ</a:t>
            </a:r>
          </a:p>
        </p:txBody>
      </p:sp>
    </p:spTree>
    <p:extLst>
      <p:ext uri="{BB962C8B-B14F-4D97-AF65-F5344CB8AC3E}">
        <p14:creationId xmlns:p14="http://schemas.microsoft.com/office/powerpoint/2010/main" val="2623919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836" y="209864"/>
            <a:ext cx="11381820" cy="934082"/>
          </a:xfrm>
        </p:spPr>
        <p:txBody>
          <a:bodyPr>
            <a:normAutofit fontScale="90000"/>
          </a:bodyPr>
          <a:lstStyle/>
          <a:p>
            <a:r>
              <a:rPr lang="el-GR" sz="240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 Εστίαση συνεισφέρει στην ελληνική οικονομία με την υποστήριξη περίπου 764 χιλ. θέσεων εργασίας, λαμβάνοντας υπόψη την άμεση, έμμεση και προκαλούμενη επίδραση από τη λειτουργία της (2022)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944796" y="6492875"/>
            <a:ext cx="2844800" cy="365125"/>
          </a:xfrm>
        </p:spPr>
        <p:txBody>
          <a:bodyPr/>
          <a:lstStyle/>
          <a:p>
            <a:fld id="{EA7D6BA5-FAC7-416F-AA14-55E025CDEDFF}" type="slidenum">
              <a:rPr lang="el-GR" smtClean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8</a:t>
            </a:fld>
            <a:endParaRPr lang="el-GR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789881" y="1921585"/>
            <a:ext cx="3420000" cy="342000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37058" y="2405493"/>
            <a:ext cx="2520000" cy="2520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671395" y="2840009"/>
            <a:ext cx="1656000" cy="1656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927176" y="1712474"/>
            <a:ext cx="1209853" cy="1424118"/>
          </a:xfrm>
          <a:prstGeom prst="line">
            <a:avLst/>
          </a:prstGeom>
          <a:ln>
            <a:prstDash val="sysDot"/>
            <a:head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137827" y="1705561"/>
            <a:ext cx="936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110361" y="1430016"/>
            <a:ext cx="2880000" cy="108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504</a:t>
            </a:r>
            <a:r>
              <a:rPr lang="en-US" sz="28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l-GR" sz="28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608</a:t>
            </a:r>
          </a:p>
          <a:p>
            <a:r>
              <a:rPr lang="el-GR" sz="14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Άμεσες θέσεις εργασίας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736191" y="5447185"/>
            <a:ext cx="3521734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Πολλαπλασιαστής απασχόλησης</a:t>
            </a:r>
            <a:r>
              <a:rPr lang="el-GR" sz="240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n-US" sz="24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</a:t>
            </a:r>
            <a:r>
              <a:rPr lang="el-GR" sz="24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4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,5</a:t>
            </a:r>
            <a:endParaRPr lang="el-GR" sz="2400" b="1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454177" y="3217729"/>
            <a:ext cx="1656000" cy="0"/>
          </a:xfrm>
          <a:prstGeom prst="line">
            <a:avLst/>
          </a:prstGeom>
          <a:ln>
            <a:prstDash val="sysDot"/>
            <a:head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200064" y="4925493"/>
            <a:ext cx="1944000" cy="0"/>
          </a:xfrm>
          <a:prstGeom prst="line">
            <a:avLst/>
          </a:prstGeom>
          <a:ln>
            <a:prstDash val="sysDot"/>
            <a:head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124519" y="2895184"/>
            <a:ext cx="2880000" cy="108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185.339</a:t>
            </a:r>
          </a:p>
          <a:p>
            <a:r>
              <a:rPr lang="el-GR"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Έμμεσες θέσεις εργασίας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10361" y="4646422"/>
            <a:ext cx="2880000" cy="1080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74.406</a:t>
            </a:r>
          </a:p>
          <a:p>
            <a:r>
              <a:rPr lang="el-GR"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Προκαλούμενες θέσεις εργασίας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416" y="6597352"/>
            <a:ext cx="56886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>
                <a:latin typeface="Calibri" panose="020F0502020204030204" pitchFamily="34" charset="0"/>
                <a:cs typeface="Calibri" panose="020F0502020204030204" pitchFamily="34" charset="0"/>
              </a:rPr>
              <a:t>Πηγή: Ανάλυση και εκτιμήσεις ΙΟΒΕ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E17B75-8CCE-45C5-A799-05A8CD153289}"/>
              </a:ext>
            </a:extLst>
          </p:cNvPr>
          <p:cNvSpPr/>
          <p:nvPr/>
        </p:nvSpPr>
        <p:spPr>
          <a:xfrm>
            <a:off x="9629596" y="2446826"/>
            <a:ext cx="2160000" cy="180000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32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764.352 θέσεις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Άμεση, έμμεση και προκαλούμενη Προστιθέμενη Αξία από την Εστίαση</a:t>
            </a:r>
            <a:endParaRPr lang="el-GR" sz="2800" b="1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sz="1200" b="1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945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47916-878D-ABBB-07A8-C8D05557A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/>
              <a:t>Διαμονή-Εστίαση: Εξαγωγικοί κλάδοι με συνεισφορά στη μείωση του ελλείμματος αγαθών</a:t>
            </a:r>
            <a:endParaRPr lang="en-US" sz="32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F2BEC-608A-70A8-1745-44A9E0A9222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dirty="0"/>
              <a:t>Τουριστικές Εισπράξεις </a:t>
            </a:r>
          </a:p>
          <a:p>
            <a:r>
              <a:rPr lang="el-GR" dirty="0"/>
              <a:t>2019: €18 δισεκ.</a:t>
            </a:r>
          </a:p>
          <a:p>
            <a:r>
              <a:rPr lang="el-GR" dirty="0"/>
              <a:t>2022 (Ιαν-</a:t>
            </a:r>
            <a:r>
              <a:rPr lang="el-GR" dirty="0" err="1"/>
              <a:t>Νοέ</a:t>
            </a:r>
            <a:r>
              <a:rPr lang="el-GR" dirty="0"/>
              <a:t>): €17,4 δισεκ. </a:t>
            </a:r>
          </a:p>
          <a:p>
            <a:endParaRPr lang="el-GR" dirty="0"/>
          </a:p>
          <a:p>
            <a:r>
              <a:rPr lang="el-GR" dirty="0"/>
              <a:t>Οι τουριστικές εισπράξεις αποτελούν το 45% των συνολικών εισπράξεων υπηρεσιών</a:t>
            </a:r>
          </a:p>
          <a:p>
            <a:r>
              <a:rPr lang="el-GR" dirty="0"/>
              <a:t>Το πλεόνασμα τουριστικών υπηρεσιών μειώνει κατά 65% το έλλειμμα που δημιουργεί το έλλειμμα στο ισοζύγιο αγαθών</a:t>
            </a:r>
          </a:p>
          <a:p>
            <a:r>
              <a:rPr lang="el-GR" dirty="0"/>
              <a:t>Σημαντική συνεισφορά στην εισροή συναλλάγματος</a:t>
            </a:r>
          </a:p>
          <a:p>
            <a:r>
              <a:rPr lang="el-GR" dirty="0"/>
              <a:t>Στο 1/3 των τουριστικών εισπράξεων από τα ξενοδοχεία</a:t>
            </a:r>
          </a:p>
          <a:p>
            <a:r>
              <a:rPr lang="el-GR" dirty="0"/>
              <a:t>Το 1/4 των εισπράξεων από την εστίαση</a:t>
            </a:r>
            <a:endParaRPr lang="en-US" dirty="0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63DFADE5-3620-C93A-1943-8895B543081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879699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4512A0C-3ACE-5126-6B7E-65786FCB9AF0}"/>
              </a:ext>
            </a:extLst>
          </p:cNvPr>
          <p:cNvSpPr/>
          <p:nvPr/>
        </p:nvSpPr>
        <p:spPr>
          <a:xfrm>
            <a:off x="17416" y="6597352"/>
            <a:ext cx="56886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900">
                <a:latin typeface="Calibri" panose="020F0502020204030204" pitchFamily="34" charset="0"/>
                <a:cs typeface="Calibri" panose="020F0502020204030204" pitchFamily="34" charset="0"/>
              </a:rPr>
              <a:t>Πηγή: Τράπεζα της Ελλάδος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074358" y="1558565"/>
            <a:ext cx="43543" cy="4392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382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A4DCFAC431C549B355B1EA0AD9706F" ma:contentTypeVersion="10" ma:contentTypeDescription="Create a new document." ma:contentTypeScope="" ma:versionID="c416feaca55044c36acde17ba3eb36e6">
  <xsd:schema xmlns:xsd="http://www.w3.org/2001/XMLSchema" xmlns:xs="http://www.w3.org/2001/XMLSchema" xmlns:p="http://schemas.microsoft.com/office/2006/metadata/properties" xmlns:ns2="72037ac0-0df6-4f04-abaa-9fc7737706f1" xmlns:ns3="b0e88d7a-fbae-4850-8855-2e0257a9dd8d" targetNamespace="http://schemas.microsoft.com/office/2006/metadata/properties" ma:root="true" ma:fieldsID="3eba1c120489bbdfec0239d670eed4d5" ns2:_="" ns3:_="">
    <xsd:import namespace="72037ac0-0df6-4f04-abaa-9fc7737706f1"/>
    <xsd:import namespace="b0e88d7a-fbae-4850-8855-2e0257a9dd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037ac0-0df6-4f04-abaa-9fc7737706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fe697c8-5dc4-46bc-8d54-eaa227a980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e88d7a-fbae-4850-8855-2e0257a9dd8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4e71153-8963-4cec-8fbe-48e150a08638}" ma:internalName="TaxCatchAll" ma:showField="CatchAllData" ma:web="b0e88d7a-fbae-4850-8855-2e0257a9dd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2037ac0-0df6-4f04-abaa-9fc7737706f1">
      <Terms xmlns="http://schemas.microsoft.com/office/infopath/2007/PartnerControls"/>
    </lcf76f155ced4ddcb4097134ff3c332f>
    <TaxCatchAll xmlns="b0e88d7a-fbae-4850-8855-2e0257a9dd8d" xsi:nil="true"/>
  </documentManagement>
</p:properties>
</file>

<file path=customXml/itemProps1.xml><?xml version="1.0" encoding="utf-8"?>
<ds:datastoreItem xmlns:ds="http://schemas.openxmlformats.org/officeDocument/2006/customXml" ds:itemID="{12A5E838-B6FF-44F6-A9D5-92E5C9B807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81F568-0683-4AD0-A40E-62518A3DC397}">
  <ds:schemaRefs>
    <ds:schemaRef ds:uri="72037ac0-0df6-4f04-abaa-9fc7737706f1"/>
    <ds:schemaRef ds:uri="b0e88d7a-fbae-4850-8855-2e0257a9dd8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82EAF6E-828F-42DA-8593-3EE74DE1C909}">
  <ds:schemaRefs>
    <ds:schemaRef ds:uri="72037ac0-0df6-4f04-abaa-9fc7737706f1"/>
    <ds:schemaRef ds:uri="b0e88d7a-fbae-4850-8855-2e0257a9dd8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</TotalTime>
  <Words>1326</Words>
  <Application>Microsoft Office PowerPoint</Application>
  <PresentationFormat>Widescreen</PresentationFormat>
  <Paragraphs>222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Roboto Slab</vt:lpstr>
      <vt:lpstr>Trebuchet MS</vt:lpstr>
      <vt:lpstr>Office Theme</vt:lpstr>
      <vt:lpstr>Έμμεσοι φόροι στην HORECA</vt:lpstr>
      <vt:lpstr>Αντικείμενο της μελέτης  Συγκριτική παρουσίαση επιπέδου έμμεσης φορολογίας στην HORECA στην Ελλάδα και άλλες χώρες της ΕΕ</vt:lpstr>
      <vt:lpstr>Η παρουσία της HORECA στην ελληνική οικονομία</vt:lpstr>
      <vt:lpstr>Η παρουσία της HORECA στην ελληνική οικονομία</vt:lpstr>
      <vt:lpstr>Επίδραση των Ξενοδοχείων στην ελληνική οικονομία το 2022 (Προστιθέμενη Αξία)</vt:lpstr>
      <vt:lpstr>Τα Ξενοδοχεία συνεισφέρουν στην ελληνική οικονομία με την υποστήριξη περίπου 297 χιλ. θέσεων εργασίας, λαμβάνοντας υπόψη την άμεση, έμμεση και προκαλούμενη επίδραση από τη λειτουργία τους (2022)</vt:lpstr>
      <vt:lpstr>Επίδραση της Εστίασης στην ελληνική οικονομία το 2022 (Προστιθέμενη Αξία)</vt:lpstr>
      <vt:lpstr>Η Εστίαση συνεισφέρει στην ελληνική οικονομία με την υποστήριξη περίπου 764 χιλ. θέσεων εργασίας, λαμβάνοντας υπόψη την άμεση, έμμεση και προκαλούμενη επίδραση από τη λειτουργία της (2022)</vt:lpstr>
      <vt:lpstr>Διαμονή-Εστίαση: Εξαγωγικοί κλάδοι με συνεισφορά στη μείωση του ελλείμματος αγαθών</vt:lpstr>
      <vt:lpstr>Στην 1η θέση η Ελλάδα ως προς τη συμμετοχή της HORECA στην οικονομία, με σημαντική άνοδο μετά το 2010</vt:lpstr>
      <vt:lpstr>Στην πρώτη θέση στον κλάδο καταλυμάτων και στη δεύτερη θέση στην εστίαση</vt:lpstr>
      <vt:lpstr>Διαμονή-Εστίαση: Βασικός εργοδότης της ελληνικής οικονομίας και στις υψηλότερες θέσεις πανευρωπαϊκά.</vt:lpstr>
      <vt:lpstr>Έμμεσοι φόροι στην εστίαση και στη διαμονή</vt:lpstr>
      <vt:lpstr>Συχνές αλλαγές στον ΦΠΑ στην εστίαση</vt:lpstr>
      <vt:lpstr>Εξέλιξη ΦΠΑ στη διαμονή</vt:lpstr>
      <vt:lpstr>Φόρος Διαμονής από το 2018 και τέλος παρεπιδημούντων</vt:lpstr>
      <vt:lpstr>Τα φορολογικά έσοδα από τους κλάδους HORECA αντιστοιχούν στο 6,1% των συνολικών εσόδων και στο 11% των έμμεσων φόρων</vt:lpstr>
      <vt:lpstr>Υψηλότεροι οι συντελεστές ΦΠΑ σε ξενοδοχεία και εστιατόρια σε σύγκριση με τουριστικά ανταγωνίστριες χώρες</vt:lpstr>
      <vt:lpstr>Η Ελλάδα έχει τον 5ο υψηλότερο ΕΦΚ στο αλκοόλ στην ΕΕ27 και υψηλότερο από όλες τις τουριστικά ανταγωνίστριες χώρες. </vt:lpstr>
      <vt:lpstr>Εκτός από τη φορολογία, οι κλάδοι HORECA δέχονται πιέσεις από τις ανατιμήσεις πολλών αγαθών τους τελευταίους μήνες, με ένα μεγάλο τμήμα της αύξησης να συγκρατείται από τις επιχειρήσεις HORECA</vt:lpstr>
      <vt:lpstr>Σημαντική αύξηση ενοικίων στα καταστήματα στο 1ο εξάμηνο του 2022, με ενίσχυση και του μισθολογικού κόστους</vt:lpstr>
      <vt:lpstr>Ιδιαίτερα η ηλεκτρική ενέργεια επηρεάζει τις επιχειρήσεις HORECA λόγω συνεχούς λειτουργίας, το κόστος έχει υπερδιπλασιαστεί</vt:lpstr>
      <vt:lpstr>Η μείωση του ΦΠΑ από το 2019 στο 13% και η σταθεροποίησή του σε αυτό, επιδρά θετικά στον κλάδο εστίασης τόσο σε όρους ρευστότητας όσο και σε απασχόληση</vt:lpstr>
      <vt:lpstr>Συμπεράσματα - Οι κλάδοι HORECA έχουν σημαντικό ρόλο στην ελληνική οικονομία</vt:lpstr>
      <vt:lpstr>Ευχαριστούμε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Grigoris Pavlou</dc:creator>
  <cp:lastModifiedBy>Sofia Kourenti</cp:lastModifiedBy>
  <cp:revision>4</cp:revision>
  <dcterms:created xsi:type="dcterms:W3CDTF">2022-03-16T08:49:11Z</dcterms:created>
  <dcterms:modified xsi:type="dcterms:W3CDTF">2023-02-13T09:23:47Z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0x0101000CA4DCFAC431C549B355B1EA0AD9706F</vt:lpwstr>
  </property>
  <property fmtid="{D5CDD505-2E9C-101B-9397-08002B2CF9AE}" pid="3" name="MediaServiceImageTags">
    <vt:lpwstr/>
  </property>
</Properties>
</file>